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26"/>
  </p:notesMasterIdLst>
  <p:sldIdLst>
    <p:sldId id="256" r:id="rId2"/>
    <p:sldId id="263" r:id="rId3"/>
    <p:sldId id="260" r:id="rId4"/>
    <p:sldId id="304" r:id="rId5"/>
    <p:sldId id="305" r:id="rId6"/>
    <p:sldId id="303" r:id="rId7"/>
    <p:sldId id="306" r:id="rId8"/>
    <p:sldId id="308" r:id="rId9"/>
    <p:sldId id="307" r:id="rId10"/>
    <p:sldId id="265" r:id="rId11"/>
    <p:sldId id="286" r:id="rId12"/>
    <p:sldId id="292" r:id="rId13"/>
    <p:sldId id="312" r:id="rId14"/>
    <p:sldId id="287" r:id="rId15"/>
    <p:sldId id="310" r:id="rId16"/>
    <p:sldId id="311" r:id="rId17"/>
    <p:sldId id="323" r:id="rId18"/>
    <p:sldId id="296" r:id="rId19"/>
    <p:sldId id="297" r:id="rId20"/>
    <p:sldId id="318" r:id="rId21"/>
    <p:sldId id="319" r:id="rId22"/>
    <p:sldId id="321" r:id="rId23"/>
    <p:sldId id="299" r:id="rId24"/>
    <p:sldId id="31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99"/>
    <a:srgbClr val="FF0000"/>
    <a:srgbClr val="66FF66"/>
    <a:srgbClr val="66FF99"/>
    <a:srgbClr val="CCEC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3471-1609-4B7A-95A1-1F69E6F3B3ED}" type="datetimeFigureOut">
              <a:rPr lang="tr-TR" smtClean="0"/>
              <a:pPr/>
              <a:t>05.09.2023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948C3-4E1A-4142-B778-4AC276BDE14C}" type="slidenum">
              <a:rPr lang="tr-TR" smtClean="0"/>
              <a:pPr/>
              <a:t>‹#›</a:t>
            </a:fld>
            <a:endParaRPr lang="tr-TR"/>
          </a:p>
        </p:txBody>
      </p:sp>
    </p:spTree>
    <p:extLst>
      <p:ext uri="{BB962C8B-B14F-4D97-AF65-F5344CB8AC3E}">
        <p14:creationId xmlns:p14="http://schemas.microsoft.com/office/powerpoint/2010/main" val="23026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56006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4"/>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97E0307-B85C-446A-8EF0-0407D435D787}" type="datetimeFigureOut">
              <a:rPr lang="en-US" smtClean="0"/>
              <a:pPr/>
              <a:t>9/5/2023</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3CFE2CC-454D-4466-AC55-B86DA0A87BAE}" type="datetimeFigureOut">
              <a:rPr lang="en-US" smtClean="0"/>
              <a:pPr/>
              <a:t>9/5/2023</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1785600" y="274647"/>
            <a:ext cx="36576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812800" y="274647"/>
            <a:ext cx="10769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647B1BF-4039-460D-A637-65428CBD720E}" type="datetimeFigureOut">
              <a:rPr lang="en-US" smtClean="0"/>
              <a:pPr/>
              <a:t>9/5/2023</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AA39ACE-9343-4EBE-B5CA-AEA240A1DC53}" type="datetimeFigureOut">
              <a:rPr lang="en-US" smtClean="0"/>
              <a:pPr/>
              <a:t>9/5/2023</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9"/>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C9A00F7B-89C5-4DF7-A309-6263220147D4}" type="datetimeFigureOut">
              <a:rPr lang="en-US" smtClean="0"/>
              <a:pPr/>
              <a:t>9/5/2023</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449C95DE-FD64-4606-AE61-EC1136867CC6}" type="datetimeFigureOut">
              <a:rPr lang="en-US" smtClean="0"/>
              <a:pPr/>
              <a:t>9/5/2023</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5DEB0BBD-30FE-4CF1-900A-0C45149F8AF8}" type="datetimeFigureOut">
              <a:rPr lang="en-US" smtClean="0"/>
              <a:pPr/>
              <a:t>9/5/2023</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B91A5F7F-3E81-4C65-A4D1-CB62D5B9DB91}" type="datetimeFigureOut">
              <a:rPr lang="en-US" smtClean="0"/>
              <a:pPr/>
              <a:t>9/5/2023</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77ECC86-1672-4627-AEFE-EC5485C73905}" type="datetimeFigureOut">
              <a:rPr lang="en-US" smtClean="0"/>
              <a:pPr/>
              <a:t>9/5/2023</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3CDCB01F-D966-4C62-B900-0BE008A90C98}" type="datetimeFigureOut">
              <a:rPr lang="en-US" smtClean="0"/>
              <a:pPr/>
              <a:t>9/5/2023</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E73A0EA-7DC7-4964-BB97-B173EF3B859A}" type="datetimeFigureOut">
              <a:rPr lang="en-US" smtClean="0"/>
              <a:pPr/>
              <a:t>9/5/2023</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F52CC-F3D9-41D4-BCE4-C208E61A3F31}" type="datetimeFigureOut">
              <a:rPr lang="en-US" smtClean="0"/>
              <a:pPr/>
              <a:t>9/5/2023</a:t>
            </a:fld>
            <a:endParaRPr lang="en-US" dirty="0"/>
          </a:p>
        </p:txBody>
      </p:sp>
      <p:sp>
        <p:nvSpPr>
          <p:cNvPr id="5" name="4 Altbilgi Yer Tutucusu"/>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audio" Target="../media/audio1.wav"/><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93800" y="5486400"/>
            <a:ext cx="9791700" cy="762000"/>
          </a:xfrm>
        </p:spPr>
        <p:txBody>
          <a:bodyPr>
            <a:normAutofit fontScale="85000" lnSpcReduction="10000"/>
          </a:bodyPr>
          <a:lstStyle/>
          <a:p>
            <a:r>
              <a:rPr lang="tr-TR" dirty="0" smtClean="0">
                <a:solidFill>
                  <a:srgbClr val="00B050"/>
                </a:solidFill>
                <a:latin typeface="Algerian" panose="04020705040A02060702" pitchFamily="82" charset="0"/>
              </a:rPr>
              <a:t>ŞEHİT EREN YÜCEL ANADOLU LİSESİ REHBERLİK SERVİSİ</a:t>
            </a:r>
            <a:endParaRPr lang="tr-TR" dirty="0">
              <a:solidFill>
                <a:srgbClr val="00B050"/>
              </a:solidFill>
              <a:latin typeface="Algerian" panose="04020705040A02060702" pitchFamily="82" charset="0"/>
            </a:endParaRPr>
          </a:p>
        </p:txBody>
      </p:sp>
      <p:pic>
        <p:nvPicPr>
          <p:cNvPr id="6" name="Picture 2" descr="C:\Users\AYGUN\Desktop\teknoloji resim\blogg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3602" y="658523"/>
            <a:ext cx="5577841" cy="2376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Unvan 1"/>
          <p:cNvSpPr>
            <a:spLocks noGrp="1"/>
          </p:cNvSpPr>
          <p:nvPr>
            <p:ph type="ctrTitle"/>
          </p:nvPr>
        </p:nvSpPr>
        <p:spPr>
          <a:xfrm>
            <a:off x="820270" y="3035301"/>
            <a:ext cx="10363200" cy="2783924"/>
          </a:xfrm>
        </p:spPr>
        <p:txBody>
          <a:bodyPr>
            <a:normAutofit/>
          </a:bodyPr>
          <a:lstStyle/>
          <a:p>
            <a:r>
              <a:rPr lang="tr-TR" sz="3200" b="1" dirty="0">
                <a:solidFill>
                  <a:srgbClr val="FF0000"/>
                </a:solidFill>
                <a:latin typeface="Castellar" panose="020A0402060406010301" pitchFamily="18" charset="0"/>
              </a:rPr>
              <a:t>EĞİTİM </a:t>
            </a:r>
            <a:r>
              <a:rPr lang="tr-TR" sz="3200" b="1" dirty="0" smtClean="0">
                <a:solidFill>
                  <a:srgbClr val="FF0000"/>
                </a:solidFill>
                <a:latin typeface="Castellar" panose="020A0402060406010301" pitchFamily="18" charset="0"/>
              </a:rPr>
              <a:t> ORTAMINDA  DİJİTALLEŞMENİN  SOSYAL </a:t>
            </a:r>
            <a:r>
              <a:rPr lang="tr-TR" sz="3200" b="1" dirty="0">
                <a:solidFill>
                  <a:srgbClr val="FF0000"/>
                </a:solidFill>
                <a:latin typeface="Castellar" panose="020A0402060406010301" pitchFamily="18" charset="0"/>
              </a:rPr>
              <a:t>VE </a:t>
            </a:r>
            <a:r>
              <a:rPr lang="tr-TR" sz="3200" b="1" dirty="0" smtClean="0">
                <a:solidFill>
                  <a:srgbClr val="FF0000"/>
                </a:solidFill>
                <a:latin typeface="Castellar" panose="020A0402060406010301" pitchFamily="18" charset="0"/>
              </a:rPr>
              <a:t>PSİKOLOJİK  </a:t>
            </a:r>
            <a:r>
              <a:rPr lang="tr-TR" sz="3200" b="1" dirty="0">
                <a:solidFill>
                  <a:srgbClr val="FF0000"/>
                </a:solidFill>
                <a:latin typeface="Castellar" panose="020A0402060406010301" pitchFamily="18" charset="0"/>
              </a:rPr>
              <a:t>ETKİLERİ</a:t>
            </a:r>
          </a:p>
        </p:txBody>
      </p:sp>
    </p:spTree>
    <p:extLst>
      <p:ext uri="{BB962C8B-B14F-4D97-AF65-F5344CB8AC3E}">
        <p14:creationId xmlns:p14="http://schemas.microsoft.com/office/powerpoint/2010/main" val="381622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74638"/>
            <a:ext cx="12004766" cy="1143000"/>
          </a:xfrm>
        </p:spPr>
        <p:txBody>
          <a:bodyPr>
            <a:noAutofit/>
          </a:bodyPr>
          <a:lstStyle/>
          <a:p>
            <a:r>
              <a:rPr lang="tr-TR" sz="3200" b="1" dirty="0">
                <a:solidFill>
                  <a:srgbClr val="FF0000"/>
                </a:solidFill>
                <a:latin typeface="Comic Sans MS" pitchFamily="66" charset="0"/>
              </a:rPr>
              <a:t> Dijitalleşmenin Sosyal Ve Psikolojik Etkileri</a:t>
            </a:r>
          </a:p>
        </p:txBody>
      </p:sp>
      <p:sp>
        <p:nvSpPr>
          <p:cNvPr id="3" name="İçerik Yer Tutucusu 2"/>
          <p:cNvSpPr>
            <a:spLocks noGrp="1"/>
          </p:cNvSpPr>
          <p:nvPr>
            <p:ph idx="1"/>
          </p:nvPr>
        </p:nvSpPr>
        <p:spPr>
          <a:xfrm>
            <a:off x="465510" y="1657603"/>
            <a:ext cx="11253532" cy="4179837"/>
          </a:xfrm>
          <a:solidFill>
            <a:schemeClr val="accent2">
              <a:lumMod val="20000"/>
              <a:lumOff val="80000"/>
            </a:schemeClr>
          </a:solidFill>
        </p:spPr>
        <p:txBody>
          <a:bodyPr>
            <a:noAutofit/>
          </a:bodyPr>
          <a:lstStyle/>
          <a:p>
            <a:pPr>
              <a:buFont typeface="Wingdings" panose="05000000000000000000" pitchFamily="2" charset="2"/>
              <a:buChar char="Ø"/>
            </a:pPr>
            <a:r>
              <a:rPr lang="tr-TR" sz="2800" dirty="0">
                <a:solidFill>
                  <a:schemeClr val="bg1"/>
                </a:solidFill>
              </a:rPr>
              <a:t> </a:t>
            </a:r>
            <a:r>
              <a:rPr lang="tr-TR" sz="2800" dirty="0">
                <a:solidFill>
                  <a:srgbClr val="000099"/>
                </a:solidFill>
                <a:latin typeface="Comic Sans MS" pitchFamily="66" charset="0"/>
              </a:rPr>
              <a:t>İletişim alışkanlığımız değişti…</a:t>
            </a:r>
          </a:p>
          <a:p>
            <a:pPr>
              <a:buFont typeface="Wingdings" panose="05000000000000000000" pitchFamily="2" charset="2"/>
              <a:buChar char="Ø"/>
            </a:pPr>
            <a:r>
              <a:rPr lang="tr-TR" sz="2800" dirty="0">
                <a:latin typeface="Comic Sans MS" pitchFamily="66" charset="0"/>
              </a:rPr>
              <a:t>Şuan yaşadığımız çağ  “Bilgi Çağı” olarak anılsa da,aslında  Hız Çağı”dır. Gün geçtikçe tahammülsüzleşiyor ve her işin en kısa yolunu arıyoruz. </a:t>
            </a:r>
          </a:p>
          <a:p>
            <a:pPr>
              <a:buFont typeface="Wingdings" panose="05000000000000000000" pitchFamily="2" charset="2"/>
              <a:buChar char="Ø"/>
            </a:pPr>
            <a:r>
              <a:rPr lang="tr-TR" sz="2800" dirty="0">
                <a:solidFill>
                  <a:srgbClr val="000099"/>
                </a:solidFill>
                <a:latin typeface="Comic Sans MS" pitchFamily="66" charset="0"/>
              </a:rPr>
              <a:t>Jetonlu kulübeler önünde sıra beklemiş olan nesilden , postaneden yolladığımız damgalı mektuba yanıt bekleyen bir nesilden, aynı dakika içinde yanıtlanmayan </a:t>
            </a:r>
            <a:r>
              <a:rPr lang="tr-TR" sz="2800" dirty="0" err="1">
                <a:solidFill>
                  <a:srgbClr val="000099"/>
                </a:solidFill>
                <a:latin typeface="Comic Sans MS" pitchFamily="66" charset="0"/>
              </a:rPr>
              <a:t>whatsapp</a:t>
            </a:r>
            <a:r>
              <a:rPr lang="tr-TR" sz="2800" dirty="0">
                <a:solidFill>
                  <a:srgbClr val="000099"/>
                </a:solidFill>
                <a:latin typeface="Comic Sans MS" pitchFamily="66" charset="0"/>
              </a:rPr>
              <a:t> görüşmelerine  öfkelenebilen ,sinirlenen kişilere dönüştük.</a:t>
            </a:r>
          </a:p>
        </p:txBody>
      </p:sp>
      <p:pic>
        <p:nvPicPr>
          <p:cNvPr id="4" name="Picture 8" descr="Resim1jjy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15398" y="435806"/>
            <a:ext cx="1481138"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2" name="object 9"/>
          <p:cNvSpPr/>
          <p:nvPr/>
        </p:nvSpPr>
        <p:spPr>
          <a:xfrm>
            <a:off x="10388600" y="4533900"/>
            <a:ext cx="1803400" cy="23241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1840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314" y="274638"/>
            <a:ext cx="11872686" cy="1143000"/>
          </a:xfrm>
        </p:spPr>
        <p:txBody>
          <a:bodyPr>
            <a:normAutofit/>
          </a:bodyPr>
          <a:lstStyle/>
          <a:p>
            <a:pPr algn="l"/>
            <a:r>
              <a:rPr lang="tr-TR" sz="3200" b="1" dirty="0">
                <a:solidFill>
                  <a:srgbClr val="FF0000"/>
                </a:solidFill>
                <a:latin typeface="Comic Sans MS" pitchFamily="66" charset="0"/>
              </a:rPr>
              <a:t>Dijitalleşmenin Sosyal Ve Psikolojik Etkileri</a:t>
            </a:r>
          </a:p>
        </p:txBody>
      </p:sp>
      <p:sp>
        <p:nvSpPr>
          <p:cNvPr id="3" name="İçerik Yer Tutucusu 2"/>
          <p:cNvSpPr>
            <a:spLocks noGrp="1"/>
          </p:cNvSpPr>
          <p:nvPr>
            <p:ph idx="1"/>
          </p:nvPr>
        </p:nvSpPr>
        <p:spPr>
          <a:xfrm>
            <a:off x="311488" y="1323732"/>
            <a:ext cx="9006683" cy="4179837"/>
          </a:xfrm>
          <a:solidFill>
            <a:srgbClr val="66FF66"/>
          </a:solidFill>
        </p:spPr>
        <p:txBody>
          <a:bodyPr>
            <a:normAutofit fontScale="92500"/>
          </a:bodyPr>
          <a:lstStyle/>
          <a:p>
            <a:pPr marL="0" indent="0" algn="just">
              <a:buClr>
                <a:srgbClr val="FF0066"/>
              </a:buClr>
              <a:buFont typeface="Courier New" pitchFamily="49" charset="0"/>
              <a:buChar char="o"/>
            </a:pPr>
            <a:r>
              <a:rPr lang="tr-TR" sz="2800" dirty="0">
                <a:solidFill>
                  <a:srgbClr val="000099"/>
                </a:solidFill>
                <a:latin typeface="Comic Sans MS" pitchFamily="66" charset="0"/>
              </a:rPr>
              <a:t>Alışveriş alışkanlığımız da değişti…</a:t>
            </a:r>
          </a:p>
          <a:p>
            <a:pPr marL="0" indent="0" algn="just">
              <a:buClr>
                <a:srgbClr val="FF0066"/>
              </a:buClr>
              <a:buFont typeface="Courier New" pitchFamily="49" charset="0"/>
              <a:buChar char="o"/>
            </a:pPr>
            <a:r>
              <a:rPr lang="tr-TR" sz="2800" dirty="0">
                <a:solidFill>
                  <a:srgbClr val="000099"/>
                </a:solidFill>
                <a:latin typeface="Comic Sans MS" pitchFamily="66" charset="0"/>
              </a:rPr>
              <a:t>En çok gördüğümüz kişiler kargo çalışanları (</a:t>
            </a:r>
            <a:r>
              <a:rPr lang="tr-TR" sz="2800" dirty="0" err="1">
                <a:solidFill>
                  <a:srgbClr val="000099"/>
                </a:solidFill>
                <a:latin typeface="Comic Sans MS" pitchFamily="66" charset="0"/>
              </a:rPr>
              <a:t>trendyol</a:t>
            </a:r>
            <a:r>
              <a:rPr lang="tr-TR" sz="2800" dirty="0">
                <a:solidFill>
                  <a:srgbClr val="000099"/>
                </a:solidFill>
                <a:latin typeface="Comic Sans MS" pitchFamily="66" charset="0"/>
              </a:rPr>
              <a:t>,</a:t>
            </a:r>
            <a:r>
              <a:rPr lang="tr-TR" sz="2800" dirty="0" err="1">
                <a:solidFill>
                  <a:srgbClr val="000099"/>
                </a:solidFill>
                <a:latin typeface="Comic Sans MS" pitchFamily="66" charset="0"/>
              </a:rPr>
              <a:t>hepsiburada</a:t>
            </a:r>
            <a:r>
              <a:rPr lang="tr-TR" sz="2800" dirty="0">
                <a:solidFill>
                  <a:srgbClr val="000099"/>
                </a:solidFill>
                <a:latin typeface="Comic Sans MS" pitchFamily="66" charset="0"/>
              </a:rPr>
              <a:t>,amazon,</a:t>
            </a:r>
            <a:r>
              <a:rPr lang="tr-TR" sz="2800" dirty="0" err="1">
                <a:solidFill>
                  <a:srgbClr val="000099"/>
                </a:solidFill>
                <a:latin typeface="Comic Sans MS" pitchFamily="66" charset="0"/>
              </a:rPr>
              <a:t>koçtaş</a:t>
            </a:r>
            <a:r>
              <a:rPr lang="tr-TR" sz="2800" dirty="0">
                <a:solidFill>
                  <a:srgbClr val="000099"/>
                </a:solidFill>
                <a:latin typeface="Comic Sans MS" pitchFamily="66" charset="0"/>
              </a:rPr>
              <a:t>,</a:t>
            </a:r>
            <a:r>
              <a:rPr lang="tr-TR" sz="2800" dirty="0" err="1">
                <a:solidFill>
                  <a:srgbClr val="000099"/>
                </a:solidFill>
                <a:latin typeface="Comic Sans MS" pitchFamily="66" charset="0"/>
              </a:rPr>
              <a:t>ikea</a:t>
            </a:r>
            <a:r>
              <a:rPr lang="tr-TR" sz="2800" dirty="0">
                <a:solidFill>
                  <a:srgbClr val="000099"/>
                </a:solidFill>
                <a:latin typeface="Comic Sans MS" pitchFamily="66" charset="0"/>
              </a:rPr>
              <a:t>,çiçek sepeti….)</a:t>
            </a:r>
          </a:p>
          <a:p>
            <a:pPr marL="0" indent="0" algn="just">
              <a:buClr>
                <a:srgbClr val="FF0066"/>
              </a:buClr>
              <a:buFont typeface="Courier New" pitchFamily="49" charset="0"/>
              <a:buChar char="o"/>
            </a:pPr>
            <a:r>
              <a:rPr lang="tr-TR" sz="2800" dirty="0">
                <a:solidFill>
                  <a:srgbClr val="000099"/>
                </a:solidFill>
                <a:latin typeface="Comic Sans MS" pitchFamily="66" charset="0"/>
              </a:rPr>
              <a:t>Düşünsenize…</a:t>
            </a:r>
          </a:p>
          <a:p>
            <a:pPr marL="0" indent="0" algn="just">
              <a:buNone/>
            </a:pPr>
            <a:r>
              <a:rPr lang="tr-TR" sz="2800" dirty="0">
                <a:latin typeface="Comic Sans MS" pitchFamily="66" charset="0"/>
              </a:rPr>
              <a:t>Kitapçıdan içeri girip kokuyu içinize çekmek, alacağınız kitabı ararken  bambaşka dergiler ve şiir kitapları bulmak, aynı kitaba uzandığınız başka bir müşteriye gülümsemek, kasaya geldiğinizde amacınızın ne kadar dışında alışveriş yaptığınıza şaşıp kasiyerle şakalaşmak. </a:t>
            </a:r>
          </a:p>
        </p:txBody>
      </p:sp>
      <p:grpSp>
        <p:nvGrpSpPr>
          <p:cNvPr id="4" name="Google Shape;62;p17"/>
          <p:cNvGrpSpPr/>
          <p:nvPr/>
        </p:nvGrpSpPr>
        <p:grpSpPr>
          <a:xfrm>
            <a:off x="9550400" y="1928274"/>
            <a:ext cx="2132542" cy="3050126"/>
            <a:chOff x="4741393" y="887662"/>
            <a:chExt cx="3879034" cy="3179509"/>
          </a:xfrm>
        </p:grpSpPr>
        <p:sp>
          <p:nvSpPr>
            <p:cNvPr id="5" name="Google Shape;63;p17"/>
            <p:cNvSpPr/>
            <p:nvPr/>
          </p:nvSpPr>
          <p:spPr>
            <a:xfrm>
              <a:off x="6654772" y="1411277"/>
              <a:ext cx="735486" cy="1243831"/>
            </a:xfrm>
            <a:custGeom>
              <a:avLst/>
              <a:gdLst/>
              <a:ahLst/>
              <a:cxnLst/>
              <a:rect l="l" t="t" r="r" b="b"/>
              <a:pathLst>
                <a:path w="9591" h="16220" extrusionOk="0">
                  <a:moveTo>
                    <a:pt x="9590" y="0"/>
                  </a:moveTo>
                  <a:lnTo>
                    <a:pt x="5780" y="3173"/>
                  </a:lnTo>
                  <a:lnTo>
                    <a:pt x="0" y="14590"/>
                  </a:lnTo>
                  <a:lnTo>
                    <a:pt x="3612" y="16219"/>
                  </a:lnTo>
                  <a:lnTo>
                    <a:pt x="9236" y="5015"/>
                  </a:lnTo>
                  <a:lnTo>
                    <a:pt x="95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17"/>
            <p:cNvSpPr/>
            <p:nvPr/>
          </p:nvSpPr>
          <p:spPr>
            <a:xfrm>
              <a:off x="7098700" y="1411277"/>
              <a:ext cx="291556" cy="385189"/>
            </a:xfrm>
            <a:custGeom>
              <a:avLst/>
              <a:gdLst/>
              <a:ahLst/>
              <a:cxnLst/>
              <a:rect l="l" t="t" r="r" b="b"/>
              <a:pathLst>
                <a:path w="3802" h="5023" extrusionOk="0">
                  <a:moveTo>
                    <a:pt x="3801" y="0"/>
                  </a:moveTo>
                  <a:lnTo>
                    <a:pt x="33" y="3145"/>
                  </a:lnTo>
                  <a:cubicBezTo>
                    <a:pt x="0" y="3759"/>
                    <a:pt x="502" y="4220"/>
                    <a:pt x="1052" y="4220"/>
                  </a:cubicBezTo>
                  <a:cubicBezTo>
                    <a:pt x="1213" y="4220"/>
                    <a:pt x="1378" y="4180"/>
                    <a:pt x="1535" y="4094"/>
                  </a:cubicBezTo>
                  <a:lnTo>
                    <a:pt x="1535" y="4094"/>
                  </a:lnTo>
                  <a:cubicBezTo>
                    <a:pt x="1516" y="4650"/>
                    <a:pt x="1968" y="5018"/>
                    <a:pt x="2435" y="5018"/>
                  </a:cubicBezTo>
                  <a:cubicBezTo>
                    <a:pt x="2670" y="5018"/>
                    <a:pt x="2908" y="4926"/>
                    <a:pt x="3093" y="4717"/>
                  </a:cubicBezTo>
                  <a:lnTo>
                    <a:pt x="3093" y="4717"/>
                  </a:lnTo>
                  <a:cubicBezTo>
                    <a:pt x="3080" y="4892"/>
                    <a:pt x="3221" y="5022"/>
                    <a:pt x="3381" y="5022"/>
                  </a:cubicBezTo>
                  <a:cubicBezTo>
                    <a:pt x="3403" y="5022"/>
                    <a:pt x="3425" y="5020"/>
                    <a:pt x="3447" y="5015"/>
                  </a:cubicBezTo>
                  <a:lnTo>
                    <a:pt x="3801" y="0"/>
                  </a:lnTo>
                  <a:close/>
                </a:path>
              </a:pathLst>
            </a:custGeom>
            <a:solidFill>
              <a:srgbClr val="000000">
                <a:alpha val="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5;p17"/>
            <p:cNvSpPr/>
            <p:nvPr/>
          </p:nvSpPr>
          <p:spPr>
            <a:xfrm>
              <a:off x="7272851" y="1411277"/>
              <a:ext cx="117405" cy="159121"/>
            </a:xfrm>
            <a:custGeom>
              <a:avLst/>
              <a:gdLst/>
              <a:ahLst/>
              <a:cxnLst/>
              <a:rect l="l" t="t" r="r" b="b"/>
              <a:pathLst>
                <a:path w="1531" h="2075" extrusionOk="0">
                  <a:moveTo>
                    <a:pt x="1530" y="0"/>
                  </a:moveTo>
                  <a:lnTo>
                    <a:pt x="0" y="1275"/>
                  </a:lnTo>
                  <a:cubicBezTo>
                    <a:pt x="0" y="1275"/>
                    <a:pt x="48" y="2075"/>
                    <a:pt x="1074" y="2075"/>
                  </a:cubicBezTo>
                  <a:cubicBezTo>
                    <a:pt x="1166" y="2075"/>
                    <a:pt x="1266" y="2068"/>
                    <a:pt x="1374" y="2054"/>
                  </a:cubicBezTo>
                  <a:lnTo>
                    <a:pt x="15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p17"/>
            <p:cNvSpPr/>
            <p:nvPr/>
          </p:nvSpPr>
          <p:spPr>
            <a:xfrm>
              <a:off x="6654772" y="1652374"/>
              <a:ext cx="561641" cy="933180"/>
            </a:xfrm>
            <a:custGeom>
              <a:avLst/>
              <a:gdLst/>
              <a:ahLst/>
              <a:cxnLst/>
              <a:rect l="l" t="t" r="r" b="b"/>
              <a:pathLst>
                <a:path w="7324" h="12169" extrusionOk="0">
                  <a:moveTo>
                    <a:pt x="5808" y="1"/>
                  </a:moveTo>
                  <a:lnTo>
                    <a:pt x="5780" y="29"/>
                  </a:lnTo>
                  <a:lnTo>
                    <a:pt x="0" y="11446"/>
                  </a:lnTo>
                  <a:lnTo>
                    <a:pt x="1757" y="12169"/>
                  </a:lnTo>
                  <a:lnTo>
                    <a:pt x="7324" y="950"/>
                  </a:lnTo>
                  <a:lnTo>
                    <a:pt x="7324" y="950"/>
                  </a:lnTo>
                  <a:cubicBezTo>
                    <a:pt x="7172" y="1035"/>
                    <a:pt x="7003" y="1078"/>
                    <a:pt x="6832" y="1078"/>
                  </a:cubicBezTo>
                  <a:cubicBezTo>
                    <a:pt x="6635" y="1078"/>
                    <a:pt x="6436" y="1021"/>
                    <a:pt x="6261" y="907"/>
                  </a:cubicBezTo>
                  <a:cubicBezTo>
                    <a:pt x="6106" y="780"/>
                    <a:pt x="5964" y="624"/>
                    <a:pt x="5893" y="440"/>
                  </a:cubicBezTo>
                  <a:cubicBezTo>
                    <a:pt x="5836" y="298"/>
                    <a:pt x="5808" y="157"/>
                    <a:pt x="5808"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p17"/>
            <p:cNvSpPr/>
            <p:nvPr/>
          </p:nvSpPr>
          <p:spPr>
            <a:xfrm>
              <a:off x="6895946" y="1772999"/>
              <a:ext cx="467088" cy="882108"/>
            </a:xfrm>
            <a:custGeom>
              <a:avLst/>
              <a:gdLst/>
              <a:ahLst/>
              <a:cxnLst/>
              <a:rect l="l" t="t" r="r" b="b"/>
              <a:pathLst>
                <a:path w="6091" h="11503" extrusionOk="0">
                  <a:moveTo>
                    <a:pt x="5723" y="0"/>
                  </a:moveTo>
                  <a:lnTo>
                    <a:pt x="0" y="11304"/>
                  </a:lnTo>
                  <a:lnTo>
                    <a:pt x="467" y="11502"/>
                  </a:lnTo>
                  <a:lnTo>
                    <a:pt x="6091" y="312"/>
                  </a:lnTo>
                  <a:lnTo>
                    <a:pt x="6091" y="312"/>
                  </a:lnTo>
                  <a:cubicBezTo>
                    <a:pt x="6073" y="315"/>
                    <a:pt x="6055" y="317"/>
                    <a:pt x="6038" y="317"/>
                  </a:cubicBezTo>
                  <a:cubicBezTo>
                    <a:pt x="5901" y="317"/>
                    <a:pt x="5774" y="223"/>
                    <a:pt x="5737" y="85"/>
                  </a:cubicBezTo>
                  <a:cubicBezTo>
                    <a:pt x="5723" y="57"/>
                    <a:pt x="5723" y="28"/>
                    <a:pt x="5723"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8;p17"/>
            <p:cNvSpPr/>
            <p:nvPr/>
          </p:nvSpPr>
          <p:spPr>
            <a:xfrm>
              <a:off x="7170707" y="1585045"/>
              <a:ext cx="113034" cy="90565"/>
            </a:xfrm>
            <a:custGeom>
              <a:avLst/>
              <a:gdLst/>
              <a:ahLst/>
              <a:cxnLst/>
              <a:rect l="l" t="t" r="r" b="b"/>
              <a:pathLst>
                <a:path w="1474" h="1181" extrusionOk="0">
                  <a:moveTo>
                    <a:pt x="582" y="737"/>
                  </a:moveTo>
                  <a:cubicBezTo>
                    <a:pt x="567" y="751"/>
                    <a:pt x="553" y="766"/>
                    <a:pt x="553" y="780"/>
                  </a:cubicBezTo>
                  <a:cubicBezTo>
                    <a:pt x="553" y="783"/>
                    <a:pt x="553" y="786"/>
                    <a:pt x="554" y="789"/>
                  </a:cubicBezTo>
                  <a:lnTo>
                    <a:pt x="554" y="789"/>
                  </a:lnTo>
                  <a:cubicBezTo>
                    <a:pt x="556" y="774"/>
                    <a:pt x="569" y="750"/>
                    <a:pt x="582" y="737"/>
                  </a:cubicBezTo>
                  <a:close/>
                  <a:moveTo>
                    <a:pt x="554" y="789"/>
                  </a:moveTo>
                  <a:lnTo>
                    <a:pt x="554" y="789"/>
                  </a:lnTo>
                  <a:cubicBezTo>
                    <a:pt x="553" y="791"/>
                    <a:pt x="553" y="792"/>
                    <a:pt x="553" y="794"/>
                  </a:cubicBezTo>
                  <a:cubicBezTo>
                    <a:pt x="553" y="851"/>
                    <a:pt x="596" y="893"/>
                    <a:pt x="652" y="893"/>
                  </a:cubicBezTo>
                  <a:cubicBezTo>
                    <a:pt x="599" y="893"/>
                    <a:pt x="558" y="843"/>
                    <a:pt x="554" y="789"/>
                  </a:cubicBezTo>
                  <a:close/>
                  <a:moveTo>
                    <a:pt x="837" y="865"/>
                  </a:moveTo>
                  <a:lnTo>
                    <a:pt x="837" y="865"/>
                  </a:lnTo>
                  <a:cubicBezTo>
                    <a:pt x="776" y="886"/>
                    <a:pt x="714" y="893"/>
                    <a:pt x="652" y="893"/>
                  </a:cubicBezTo>
                  <a:cubicBezTo>
                    <a:pt x="667" y="896"/>
                    <a:pt x="682" y="897"/>
                    <a:pt x="697" y="897"/>
                  </a:cubicBezTo>
                  <a:cubicBezTo>
                    <a:pt x="746" y="897"/>
                    <a:pt x="793" y="884"/>
                    <a:pt x="837" y="865"/>
                  </a:cubicBezTo>
                  <a:close/>
                  <a:moveTo>
                    <a:pt x="780" y="1"/>
                  </a:moveTo>
                  <a:cubicBezTo>
                    <a:pt x="582" y="1"/>
                    <a:pt x="383" y="29"/>
                    <a:pt x="199" y="100"/>
                  </a:cubicBezTo>
                  <a:cubicBezTo>
                    <a:pt x="128" y="128"/>
                    <a:pt x="57" y="156"/>
                    <a:pt x="1" y="199"/>
                  </a:cubicBezTo>
                  <a:lnTo>
                    <a:pt x="57" y="171"/>
                  </a:lnTo>
                  <a:cubicBezTo>
                    <a:pt x="86" y="156"/>
                    <a:pt x="128" y="142"/>
                    <a:pt x="199" y="114"/>
                  </a:cubicBezTo>
                  <a:cubicBezTo>
                    <a:pt x="353" y="55"/>
                    <a:pt x="516" y="25"/>
                    <a:pt x="681" y="25"/>
                  </a:cubicBezTo>
                  <a:cubicBezTo>
                    <a:pt x="714" y="25"/>
                    <a:pt x="747" y="27"/>
                    <a:pt x="780" y="29"/>
                  </a:cubicBezTo>
                  <a:cubicBezTo>
                    <a:pt x="922" y="29"/>
                    <a:pt x="1063" y="57"/>
                    <a:pt x="1191" y="100"/>
                  </a:cubicBezTo>
                  <a:cubicBezTo>
                    <a:pt x="1247" y="128"/>
                    <a:pt x="1318" y="171"/>
                    <a:pt x="1361" y="227"/>
                  </a:cubicBezTo>
                  <a:cubicBezTo>
                    <a:pt x="1417" y="284"/>
                    <a:pt x="1431" y="369"/>
                    <a:pt x="1417" y="440"/>
                  </a:cubicBezTo>
                  <a:cubicBezTo>
                    <a:pt x="1318" y="794"/>
                    <a:pt x="1035" y="1063"/>
                    <a:pt x="681" y="1148"/>
                  </a:cubicBezTo>
                  <a:cubicBezTo>
                    <a:pt x="624" y="1161"/>
                    <a:pt x="567" y="1168"/>
                    <a:pt x="510" y="1168"/>
                  </a:cubicBezTo>
                  <a:cubicBezTo>
                    <a:pt x="384" y="1168"/>
                    <a:pt x="260" y="1136"/>
                    <a:pt x="142" y="1077"/>
                  </a:cubicBezTo>
                  <a:cubicBezTo>
                    <a:pt x="72" y="1021"/>
                    <a:pt x="43" y="936"/>
                    <a:pt x="43" y="851"/>
                  </a:cubicBezTo>
                  <a:cubicBezTo>
                    <a:pt x="57" y="780"/>
                    <a:pt x="100" y="695"/>
                    <a:pt x="171" y="652"/>
                  </a:cubicBezTo>
                  <a:cubicBezTo>
                    <a:pt x="298" y="567"/>
                    <a:pt x="454" y="511"/>
                    <a:pt x="610" y="482"/>
                  </a:cubicBezTo>
                  <a:cubicBezTo>
                    <a:pt x="681" y="468"/>
                    <a:pt x="752" y="468"/>
                    <a:pt x="822" y="468"/>
                  </a:cubicBezTo>
                  <a:cubicBezTo>
                    <a:pt x="879" y="468"/>
                    <a:pt x="950" y="496"/>
                    <a:pt x="978" y="553"/>
                  </a:cubicBezTo>
                  <a:cubicBezTo>
                    <a:pt x="1006" y="596"/>
                    <a:pt x="1021" y="666"/>
                    <a:pt x="992" y="723"/>
                  </a:cubicBezTo>
                  <a:cubicBezTo>
                    <a:pt x="978" y="766"/>
                    <a:pt x="936" y="808"/>
                    <a:pt x="893" y="836"/>
                  </a:cubicBezTo>
                  <a:cubicBezTo>
                    <a:pt x="875" y="847"/>
                    <a:pt x="857" y="857"/>
                    <a:pt x="837" y="865"/>
                  </a:cubicBezTo>
                  <a:lnTo>
                    <a:pt x="837" y="865"/>
                  </a:lnTo>
                  <a:cubicBezTo>
                    <a:pt x="861" y="858"/>
                    <a:pt x="884" y="848"/>
                    <a:pt x="907" y="836"/>
                  </a:cubicBezTo>
                  <a:cubicBezTo>
                    <a:pt x="950" y="808"/>
                    <a:pt x="992" y="766"/>
                    <a:pt x="1006" y="709"/>
                  </a:cubicBezTo>
                  <a:cubicBezTo>
                    <a:pt x="1035" y="652"/>
                    <a:pt x="1035" y="581"/>
                    <a:pt x="1006" y="525"/>
                  </a:cubicBezTo>
                  <a:cubicBezTo>
                    <a:pt x="950" y="482"/>
                    <a:pt x="893" y="440"/>
                    <a:pt x="822" y="440"/>
                  </a:cubicBezTo>
                  <a:cubicBezTo>
                    <a:pt x="802" y="436"/>
                    <a:pt x="781" y="434"/>
                    <a:pt x="760" y="434"/>
                  </a:cubicBezTo>
                  <a:cubicBezTo>
                    <a:pt x="710" y="434"/>
                    <a:pt x="660" y="444"/>
                    <a:pt x="610" y="454"/>
                  </a:cubicBezTo>
                  <a:cubicBezTo>
                    <a:pt x="440" y="468"/>
                    <a:pt x="298" y="539"/>
                    <a:pt x="157" y="624"/>
                  </a:cubicBezTo>
                  <a:cubicBezTo>
                    <a:pt x="86" y="681"/>
                    <a:pt x="29" y="751"/>
                    <a:pt x="15" y="836"/>
                  </a:cubicBezTo>
                  <a:cubicBezTo>
                    <a:pt x="15" y="936"/>
                    <a:pt x="57" y="1021"/>
                    <a:pt x="128" y="1077"/>
                  </a:cubicBezTo>
                  <a:cubicBezTo>
                    <a:pt x="213" y="1134"/>
                    <a:pt x="298" y="1176"/>
                    <a:pt x="397" y="1176"/>
                  </a:cubicBezTo>
                  <a:cubicBezTo>
                    <a:pt x="427" y="1179"/>
                    <a:pt x="456" y="1180"/>
                    <a:pt x="485" y="1180"/>
                  </a:cubicBezTo>
                  <a:cubicBezTo>
                    <a:pt x="932" y="1180"/>
                    <a:pt x="1327" y="879"/>
                    <a:pt x="1460" y="454"/>
                  </a:cubicBezTo>
                  <a:cubicBezTo>
                    <a:pt x="1474" y="369"/>
                    <a:pt x="1446" y="270"/>
                    <a:pt x="1389" y="213"/>
                  </a:cubicBezTo>
                  <a:cubicBezTo>
                    <a:pt x="1332" y="156"/>
                    <a:pt x="1276" y="114"/>
                    <a:pt x="1191" y="86"/>
                  </a:cubicBezTo>
                  <a:cubicBezTo>
                    <a:pt x="1063" y="29"/>
                    <a:pt x="922" y="15"/>
                    <a:pt x="780"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p17"/>
            <p:cNvSpPr/>
            <p:nvPr/>
          </p:nvSpPr>
          <p:spPr>
            <a:xfrm>
              <a:off x="7109896" y="1635043"/>
              <a:ext cx="260806" cy="73081"/>
            </a:xfrm>
            <a:custGeom>
              <a:avLst/>
              <a:gdLst/>
              <a:ahLst/>
              <a:cxnLst/>
              <a:rect l="l" t="t" r="r" b="b"/>
              <a:pathLst>
                <a:path w="3401" h="953" extrusionOk="0">
                  <a:moveTo>
                    <a:pt x="1" y="114"/>
                  </a:moveTo>
                  <a:cubicBezTo>
                    <a:pt x="1" y="118"/>
                    <a:pt x="2" y="123"/>
                    <a:pt x="4" y="127"/>
                  </a:cubicBezTo>
                  <a:lnTo>
                    <a:pt x="4" y="127"/>
                  </a:lnTo>
                  <a:cubicBezTo>
                    <a:pt x="3" y="123"/>
                    <a:pt x="2" y="118"/>
                    <a:pt x="1" y="114"/>
                  </a:cubicBezTo>
                  <a:close/>
                  <a:moveTo>
                    <a:pt x="3244" y="0"/>
                  </a:moveTo>
                  <a:cubicBezTo>
                    <a:pt x="3103" y="0"/>
                    <a:pt x="2961" y="29"/>
                    <a:pt x="2834" y="99"/>
                  </a:cubicBezTo>
                  <a:cubicBezTo>
                    <a:pt x="2635" y="199"/>
                    <a:pt x="2451" y="312"/>
                    <a:pt x="2295" y="453"/>
                  </a:cubicBezTo>
                  <a:cubicBezTo>
                    <a:pt x="2097" y="623"/>
                    <a:pt x="1884" y="751"/>
                    <a:pt x="1644" y="850"/>
                  </a:cubicBezTo>
                  <a:cubicBezTo>
                    <a:pt x="1507" y="898"/>
                    <a:pt x="1361" y="924"/>
                    <a:pt x="1214" y="924"/>
                  </a:cubicBezTo>
                  <a:cubicBezTo>
                    <a:pt x="1102" y="924"/>
                    <a:pt x="989" y="909"/>
                    <a:pt x="879" y="878"/>
                  </a:cubicBezTo>
                  <a:cubicBezTo>
                    <a:pt x="680" y="836"/>
                    <a:pt x="496" y="737"/>
                    <a:pt x="341" y="595"/>
                  </a:cubicBezTo>
                  <a:cubicBezTo>
                    <a:pt x="227" y="496"/>
                    <a:pt x="142" y="383"/>
                    <a:pt x="71" y="255"/>
                  </a:cubicBezTo>
                  <a:cubicBezTo>
                    <a:pt x="43" y="227"/>
                    <a:pt x="29" y="184"/>
                    <a:pt x="15" y="156"/>
                  </a:cubicBezTo>
                  <a:cubicBezTo>
                    <a:pt x="15" y="146"/>
                    <a:pt x="8" y="137"/>
                    <a:pt x="4" y="127"/>
                  </a:cubicBezTo>
                  <a:lnTo>
                    <a:pt x="4" y="127"/>
                  </a:lnTo>
                  <a:cubicBezTo>
                    <a:pt x="17" y="177"/>
                    <a:pt x="31" y="217"/>
                    <a:pt x="57" y="269"/>
                  </a:cubicBezTo>
                  <a:cubicBezTo>
                    <a:pt x="128" y="397"/>
                    <a:pt x="213" y="510"/>
                    <a:pt x="326" y="609"/>
                  </a:cubicBezTo>
                  <a:cubicBezTo>
                    <a:pt x="482" y="751"/>
                    <a:pt x="666" y="850"/>
                    <a:pt x="879" y="907"/>
                  </a:cubicBezTo>
                  <a:cubicBezTo>
                    <a:pt x="989" y="937"/>
                    <a:pt x="1102" y="952"/>
                    <a:pt x="1215" y="952"/>
                  </a:cubicBezTo>
                  <a:cubicBezTo>
                    <a:pt x="1364" y="952"/>
                    <a:pt x="1513" y="927"/>
                    <a:pt x="1658" y="878"/>
                  </a:cubicBezTo>
                  <a:cubicBezTo>
                    <a:pt x="1884" y="779"/>
                    <a:pt x="2111" y="652"/>
                    <a:pt x="2309" y="482"/>
                  </a:cubicBezTo>
                  <a:cubicBezTo>
                    <a:pt x="2465" y="354"/>
                    <a:pt x="2649" y="227"/>
                    <a:pt x="2834" y="128"/>
                  </a:cubicBezTo>
                  <a:cubicBezTo>
                    <a:pt x="2961" y="71"/>
                    <a:pt x="3103" y="29"/>
                    <a:pt x="3244" y="29"/>
                  </a:cubicBezTo>
                  <a:lnTo>
                    <a:pt x="3400" y="29"/>
                  </a:lnTo>
                  <a:cubicBezTo>
                    <a:pt x="3343" y="0"/>
                    <a:pt x="3301" y="0"/>
                    <a:pt x="3244"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p17"/>
            <p:cNvSpPr/>
            <p:nvPr/>
          </p:nvSpPr>
          <p:spPr>
            <a:xfrm>
              <a:off x="7221779" y="1712802"/>
              <a:ext cx="146698" cy="39646"/>
            </a:xfrm>
            <a:custGeom>
              <a:avLst/>
              <a:gdLst/>
              <a:ahLst/>
              <a:cxnLst/>
              <a:rect l="l" t="t" r="r" b="b"/>
              <a:pathLst>
                <a:path w="1913" h="517" extrusionOk="0">
                  <a:moveTo>
                    <a:pt x="1904" y="137"/>
                  </a:moveTo>
                  <a:lnTo>
                    <a:pt x="1904" y="137"/>
                  </a:lnTo>
                  <a:cubicBezTo>
                    <a:pt x="1907" y="141"/>
                    <a:pt x="1910" y="145"/>
                    <a:pt x="1913" y="148"/>
                  </a:cubicBezTo>
                  <a:cubicBezTo>
                    <a:pt x="1910" y="144"/>
                    <a:pt x="1907" y="141"/>
                    <a:pt x="1904" y="137"/>
                  </a:cubicBezTo>
                  <a:close/>
                  <a:moveTo>
                    <a:pt x="1561" y="0"/>
                  </a:moveTo>
                  <a:cubicBezTo>
                    <a:pt x="1485" y="0"/>
                    <a:pt x="1412" y="10"/>
                    <a:pt x="1332" y="20"/>
                  </a:cubicBezTo>
                  <a:cubicBezTo>
                    <a:pt x="1205" y="49"/>
                    <a:pt x="1077" y="63"/>
                    <a:pt x="950" y="105"/>
                  </a:cubicBezTo>
                  <a:cubicBezTo>
                    <a:pt x="709" y="162"/>
                    <a:pt x="482" y="261"/>
                    <a:pt x="270" y="360"/>
                  </a:cubicBezTo>
                  <a:cubicBezTo>
                    <a:pt x="185" y="403"/>
                    <a:pt x="114" y="445"/>
                    <a:pt x="71" y="474"/>
                  </a:cubicBezTo>
                  <a:lnTo>
                    <a:pt x="270" y="374"/>
                  </a:lnTo>
                  <a:cubicBezTo>
                    <a:pt x="496" y="275"/>
                    <a:pt x="723" y="190"/>
                    <a:pt x="950" y="134"/>
                  </a:cubicBezTo>
                  <a:cubicBezTo>
                    <a:pt x="1176" y="63"/>
                    <a:pt x="1417" y="20"/>
                    <a:pt x="1658" y="20"/>
                  </a:cubicBezTo>
                  <a:cubicBezTo>
                    <a:pt x="1752" y="34"/>
                    <a:pt x="1846" y="73"/>
                    <a:pt x="1904" y="137"/>
                  </a:cubicBezTo>
                  <a:lnTo>
                    <a:pt x="1904" y="137"/>
                  </a:lnTo>
                  <a:cubicBezTo>
                    <a:pt x="1893" y="122"/>
                    <a:pt x="1882" y="102"/>
                    <a:pt x="1870" y="91"/>
                  </a:cubicBezTo>
                  <a:cubicBezTo>
                    <a:pt x="1799" y="49"/>
                    <a:pt x="1729" y="20"/>
                    <a:pt x="1658" y="6"/>
                  </a:cubicBezTo>
                  <a:cubicBezTo>
                    <a:pt x="1625" y="2"/>
                    <a:pt x="1593" y="0"/>
                    <a:pt x="1561" y="0"/>
                  </a:cubicBezTo>
                  <a:close/>
                  <a:moveTo>
                    <a:pt x="71" y="474"/>
                  </a:moveTo>
                  <a:lnTo>
                    <a:pt x="71" y="474"/>
                  </a:lnTo>
                  <a:cubicBezTo>
                    <a:pt x="43" y="488"/>
                    <a:pt x="29" y="502"/>
                    <a:pt x="1" y="516"/>
                  </a:cubicBezTo>
                  <a:cubicBezTo>
                    <a:pt x="29" y="502"/>
                    <a:pt x="57" y="502"/>
                    <a:pt x="71" y="474"/>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p17"/>
            <p:cNvSpPr/>
            <p:nvPr/>
          </p:nvSpPr>
          <p:spPr>
            <a:xfrm>
              <a:off x="7247851" y="1765101"/>
              <a:ext cx="72851" cy="21012"/>
            </a:xfrm>
            <a:custGeom>
              <a:avLst/>
              <a:gdLst/>
              <a:ahLst/>
              <a:cxnLst/>
              <a:rect l="l" t="t" r="r" b="b"/>
              <a:pathLst>
                <a:path w="950" h="274" extrusionOk="0">
                  <a:moveTo>
                    <a:pt x="545" y="1"/>
                  </a:moveTo>
                  <a:cubicBezTo>
                    <a:pt x="524" y="1"/>
                    <a:pt x="503" y="2"/>
                    <a:pt x="482" y="4"/>
                  </a:cubicBezTo>
                  <a:cubicBezTo>
                    <a:pt x="355" y="32"/>
                    <a:pt x="227" y="89"/>
                    <a:pt x="128" y="174"/>
                  </a:cubicBezTo>
                  <a:cubicBezTo>
                    <a:pt x="85" y="202"/>
                    <a:pt x="43" y="231"/>
                    <a:pt x="0" y="273"/>
                  </a:cubicBezTo>
                  <a:cubicBezTo>
                    <a:pt x="43" y="245"/>
                    <a:pt x="100" y="216"/>
                    <a:pt x="142" y="188"/>
                  </a:cubicBezTo>
                  <a:cubicBezTo>
                    <a:pt x="241" y="117"/>
                    <a:pt x="369" y="61"/>
                    <a:pt x="496" y="32"/>
                  </a:cubicBezTo>
                  <a:cubicBezTo>
                    <a:pt x="518" y="30"/>
                    <a:pt x="539" y="29"/>
                    <a:pt x="560" y="29"/>
                  </a:cubicBezTo>
                  <a:cubicBezTo>
                    <a:pt x="665" y="29"/>
                    <a:pt x="768" y="58"/>
                    <a:pt x="850" y="117"/>
                  </a:cubicBezTo>
                  <a:cubicBezTo>
                    <a:pt x="893" y="160"/>
                    <a:pt x="921" y="188"/>
                    <a:pt x="950" y="245"/>
                  </a:cubicBezTo>
                  <a:cubicBezTo>
                    <a:pt x="950" y="245"/>
                    <a:pt x="950" y="216"/>
                    <a:pt x="935" y="202"/>
                  </a:cubicBezTo>
                  <a:cubicBezTo>
                    <a:pt x="921" y="160"/>
                    <a:pt x="893" y="131"/>
                    <a:pt x="865" y="103"/>
                  </a:cubicBezTo>
                  <a:cubicBezTo>
                    <a:pt x="770" y="32"/>
                    <a:pt x="655" y="1"/>
                    <a:pt x="545" y="1"/>
                  </a:cubicBezTo>
                  <a:close/>
                </a:path>
              </a:pathLst>
            </a:custGeom>
            <a:solidFill>
              <a:srgbClr val="FF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2;p17"/>
            <p:cNvSpPr/>
            <p:nvPr/>
          </p:nvSpPr>
          <p:spPr>
            <a:xfrm>
              <a:off x="7230444" y="1569478"/>
              <a:ext cx="147849" cy="23312"/>
            </a:xfrm>
            <a:custGeom>
              <a:avLst/>
              <a:gdLst/>
              <a:ahLst/>
              <a:cxnLst/>
              <a:rect l="l" t="t" r="r" b="b"/>
              <a:pathLst>
                <a:path w="1928" h="304" extrusionOk="0">
                  <a:moveTo>
                    <a:pt x="1927" y="204"/>
                  </a:moveTo>
                  <a:cubicBezTo>
                    <a:pt x="1898" y="213"/>
                    <a:pt x="1876" y="223"/>
                    <a:pt x="1860" y="237"/>
                  </a:cubicBezTo>
                  <a:lnTo>
                    <a:pt x="1860" y="237"/>
                  </a:lnTo>
                  <a:lnTo>
                    <a:pt x="1899" y="218"/>
                  </a:lnTo>
                  <a:lnTo>
                    <a:pt x="1927" y="204"/>
                  </a:lnTo>
                  <a:close/>
                  <a:moveTo>
                    <a:pt x="211" y="0"/>
                  </a:moveTo>
                  <a:cubicBezTo>
                    <a:pt x="142" y="0"/>
                    <a:pt x="72" y="2"/>
                    <a:pt x="1" y="5"/>
                  </a:cubicBezTo>
                  <a:cubicBezTo>
                    <a:pt x="270" y="5"/>
                    <a:pt x="553" y="19"/>
                    <a:pt x="822" y="62"/>
                  </a:cubicBezTo>
                  <a:cubicBezTo>
                    <a:pt x="964" y="76"/>
                    <a:pt x="1106" y="119"/>
                    <a:pt x="1247" y="161"/>
                  </a:cubicBezTo>
                  <a:cubicBezTo>
                    <a:pt x="1389" y="204"/>
                    <a:pt x="1502" y="260"/>
                    <a:pt x="1602" y="289"/>
                  </a:cubicBezTo>
                  <a:cubicBezTo>
                    <a:pt x="1502" y="260"/>
                    <a:pt x="1389" y="204"/>
                    <a:pt x="1262" y="161"/>
                  </a:cubicBezTo>
                  <a:cubicBezTo>
                    <a:pt x="1120" y="104"/>
                    <a:pt x="964" y="76"/>
                    <a:pt x="822" y="48"/>
                  </a:cubicBezTo>
                  <a:cubicBezTo>
                    <a:pt x="621" y="16"/>
                    <a:pt x="419" y="0"/>
                    <a:pt x="211" y="0"/>
                  </a:cubicBezTo>
                  <a:close/>
                  <a:moveTo>
                    <a:pt x="1860" y="237"/>
                  </a:moveTo>
                  <a:lnTo>
                    <a:pt x="1842" y="246"/>
                  </a:lnTo>
                  <a:cubicBezTo>
                    <a:pt x="1814" y="274"/>
                    <a:pt x="1786" y="289"/>
                    <a:pt x="1743" y="289"/>
                  </a:cubicBezTo>
                  <a:cubicBezTo>
                    <a:pt x="1722" y="296"/>
                    <a:pt x="1697" y="299"/>
                    <a:pt x="1672" y="299"/>
                  </a:cubicBezTo>
                  <a:cubicBezTo>
                    <a:pt x="1648" y="299"/>
                    <a:pt x="1623" y="296"/>
                    <a:pt x="1602" y="289"/>
                  </a:cubicBezTo>
                  <a:lnTo>
                    <a:pt x="1602" y="289"/>
                  </a:lnTo>
                  <a:cubicBezTo>
                    <a:pt x="1632" y="299"/>
                    <a:pt x="1662" y="303"/>
                    <a:pt x="1691" y="303"/>
                  </a:cubicBezTo>
                  <a:cubicBezTo>
                    <a:pt x="1745" y="303"/>
                    <a:pt x="1797" y="288"/>
                    <a:pt x="1842" y="260"/>
                  </a:cubicBezTo>
                  <a:cubicBezTo>
                    <a:pt x="1847" y="251"/>
                    <a:pt x="1853" y="244"/>
                    <a:pt x="1860" y="237"/>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p17"/>
            <p:cNvSpPr/>
            <p:nvPr/>
          </p:nvSpPr>
          <p:spPr>
            <a:xfrm>
              <a:off x="4741393" y="4062723"/>
              <a:ext cx="3879034" cy="4448"/>
            </a:xfrm>
            <a:custGeom>
              <a:avLst/>
              <a:gdLst/>
              <a:ahLst/>
              <a:cxnLst/>
              <a:rect l="l" t="t" r="r" b="b"/>
              <a:pathLst>
                <a:path w="50584" h="58" extrusionOk="0">
                  <a:moveTo>
                    <a:pt x="25285" y="1"/>
                  </a:moveTo>
                  <a:cubicBezTo>
                    <a:pt x="11318" y="1"/>
                    <a:pt x="0" y="15"/>
                    <a:pt x="0" y="29"/>
                  </a:cubicBezTo>
                  <a:cubicBezTo>
                    <a:pt x="0" y="43"/>
                    <a:pt x="11332" y="57"/>
                    <a:pt x="25285" y="57"/>
                  </a:cubicBezTo>
                  <a:cubicBezTo>
                    <a:pt x="39251" y="57"/>
                    <a:pt x="50583" y="43"/>
                    <a:pt x="50583" y="29"/>
                  </a:cubicBezTo>
                  <a:cubicBezTo>
                    <a:pt x="50583" y="15"/>
                    <a:pt x="39266" y="1"/>
                    <a:pt x="252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p17"/>
            <p:cNvSpPr/>
            <p:nvPr/>
          </p:nvSpPr>
          <p:spPr>
            <a:xfrm>
              <a:off x="4771214" y="1036430"/>
              <a:ext cx="2347481" cy="2788497"/>
            </a:xfrm>
            <a:custGeom>
              <a:avLst/>
              <a:gdLst/>
              <a:ahLst/>
              <a:cxnLst/>
              <a:rect l="l" t="t" r="r" b="b"/>
              <a:pathLst>
                <a:path w="30612" h="36363" extrusionOk="0">
                  <a:moveTo>
                    <a:pt x="24152" y="1"/>
                  </a:moveTo>
                  <a:lnTo>
                    <a:pt x="1800" y="1332"/>
                  </a:lnTo>
                  <a:lnTo>
                    <a:pt x="1" y="3967"/>
                  </a:lnTo>
                  <a:lnTo>
                    <a:pt x="5652" y="36362"/>
                  </a:lnTo>
                  <a:lnTo>
                    <a:pt x="29506" y="32609"/>
                  </a:lnTo>
                  <a:lnTo>
                    <a:pt x="30611" y="29946"/>
                  </a:lnTo>
                  <a:lnTo>
                    <a:pt x="2415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p17"/>
            <p:cNvSpPr/>
            <p:nvPr/>
          </p:nvSpPr>
          <p:spPr>
            <a:xfrm>
              <a:off x="4771214" y="1141795"/>
              <a:ext cx="563865" cy="2683131"/>
            </a:xfrm>
            <a:custGeom>
              <a:avLst/>
              <a:gdLst/>
              <a:ahLst/>
              <a:cxnLst/>
              <a:rect l="l" t="t" r="r" b="b"/>
              <a:pathLst>
                <a:path w="7353" h="34989" extrusionOk="0">
                  <a:moveTo>
                    <a:pt x="1700" y="1"/>
                  </a:moveTo>
                  <a:lnTo>
                    <a:pt x="1" y="2593"/>
                  </a:lnTo>
                  <a:lnTo>
                    <a:pt x="5652" y="34988"/>
                  </a:lnTo>
                  <a:lnTo>
                    <a:pt x="7352" y="32382"/>
                  </a:lnTo>
                  <a:lnTo>
                    <a:pt x="1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p17"/>
            <p:cNvSpPr/>
            <p:nvPr/>
          </p:nvSpPr>
          <p:spPr>
            <a:xfrm>
              <a:off x="4901578" y="889809"/>
              <a:ext cx="2217117" cy="2735277"/>
            </a:xfrm>
            <a:custGeom>
              <a:avLst/>
              <a:gdLst/>
              <a:ahLst/>
              <a:cxnLst/>
              <a:rect l="l" t="t" r="r" b="b"/>
              <a:pathLst>
                <a:path w="28912" h="35669" extrusionOk="0">
                  <a:moveTo>
                    <a:pt x="23033" y="1"/>
                  </a:moveTo>
                  <a:lnTo>
                    <a:pt x="0" y="3287"/>
                  </a:lnTo>
                  <a:lnTo>
                    <a:pt x="5652" y="35668"/>
                  </a:lnTo>
                  <a:lnTo>
                    <a:pt x="28911" y="31858"/>
                  </a:lnTo>
                  <a:lnTo>
                    <a:pt x="23033" y="1"/>
                  </a:lnTo>
                  <a:close/>
                </a:path>
              </a:pathLst>
            </a:custGeom>
            <a:solidFill>
              <a:srgbClr val="FF3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p17"/>
            <p:cNvSpPr/>
            <p:nvPr/>
          </p:nvSpPr>
          <p:spPr>
            <a:xfrm>
              <a:off x="4901578" y="887662"/>
              <a:ext cx="2219264" cy="2740645"/>
            </a:xfrm>
            <a:custGeom>
              <a:avLst/>
              <a:gdLst/>
              <a:ahLst/>
              <a:cxnLst/>
              <a:rect l="l" t="t" r="r" b="b"/>
              <a:pathLst>
                <a:path w="28940" h="35739" extrusionOk="0">
                  <a:moveTo>
                    <a:pt x="23033" y="0"/>
                  </a:moveTo>
                  <a:lnTo>
                    <a:pt x="0" y="3315"/>
                  </a:lnTo>
                  <a:lnTo>
                    <a:pt x="23008" y="62"/>
                  </a:lnTo>
                  <a:lnTo>
                    <a:pt x="23008" y="62"/>
                  </a:lnTo>
                  <a:cubicBezTo>
                    <a:pt x="24649" y="8945"/>
                    <a:pt x="26670" y="19959"/>
                    <a:pt x="28876" y="31863"/>
                  </a:cubicBezTo>
                  <a:lnTo>
                    <a:pt x="28876" y="31863"/>
                  </a:lnTo>
                  <a:lnTo>
                    <a:pt x="28529" y="31914"/>
                  </a:lnTo>
                  <a:lnTo>
                    <a:pt x="5677" y="35664"/>
                  </a:lnTo>
                  <a:lnTo>
                    <a:pt x="5677" y="35664"/>
                  </a:lnTo>
                  <a:cubicBezTo>
                    <a:pt x="2323" y="16557"/>
                    <a:pt x="44" y="3606"/>
                    <a:pt x="0" y="3315"/>
                  </a:cubicBezTo>
                  <a:lnTo>
                    <a:pt x="0" y="3315"/>
                  </a:lnTo>
                  <a:cubicBezTo>
                    <a:pt x="44" y="3607"/>
                    <a:pt x="2296" y="16579"/>
                    <a:pt x="5624" y="35696"/>
                  </a:cubicBezTo>
                  <a:lnTo>
                    <a:pt x="5624" y="35739"/>
                  </a:lnTo>
                  <a:lnTo>
                    <a:pt x="5652" y="35739"/>
                  </a:lnTo>
                  <a:lnTo>
                    <a:pt x="28529" y="31971"/>
                  </a:lnTo>
                  <a:lnTo>
                    <a:pt x="28911" y="31914"/>
                  </a:lnTo>
                  <a:lnTo>
                    <a:pt x="28939" y="31914"/>
                  </a:lnTo>
                  <a:lnTo>
                    <a:pt x="28939" y="31872"/>
                  </a:lnTo>
                  <a:cubicBezTo>
                    <a:pt x="26744" y="19959"/>
                    <a:pt x="24704" y="8924"/>
                    <a:pt x="23061" y="29"/>
                  </a:cubicBezTo>
                  <a:lnTo>
                    <a:pt x="2306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8;p17"/>
            <p:cNvSpPr/>
            <p:nvPr/>
          </p:nvSpPr>
          <p:spPr>
            <a:xfrm>
              <a:off x="5337146" y="1420698"/>
              <a:ext cx="1129800" cy="241634"/>
            </a:xfrm>
            <a:custGeom>
              <a:avLst/>
              <a:gdLst/>
              <a:ahLst/>
              <a:cxnLst/>
              <a:rect l="l" t="t" r="r" b="b"/>
              <a:pathLst>
                <a:path w="14733" h="3151" extrusionOk="0">
                  <a:moveTo>
                    <a:pt x="14359" y="0"/>
                  </a:moveTo>
                  <a:cubicBezTo>
                    <a:pt x="14342" y="0"/>
                    <a:pt x="14325" y="1"/>
                    <a:pt x="14307" y="4"/>
                  </a:cubicBezTo>
                  <a:lnTo>
                    <a:pt x="284" y="2214"/>
                  </a:lnTo>
                  <a:cubicBezTo>
                    <a:pt x="114" y="2242"/>
                    <a:pt x="1" y="2412"/>
                    <a:pt x="29" y="2582"/>
                  </a:cubicBezTo>
                  <a:lnTo>
                    <a:pt x="71" y="2880"/>
                  </a:lnTo>
                  <a:cubicBezTo>
                    <a:pt x="98" y="3040"/>
                    <a:pt x="238" y="3150"/>
                    <a:pt x="397" y="3150"/>
                  </a:cubicBezTo>
                  <a:cubicBezTo>
                    <a:pt x="406" y="3150"/>
                    <a:pt x="416" y="3150"/>
                    <a:pt x="426" y="3149"/>
                  </a:cubicBezTo>
                  <a:lnTo>
                    <a:pt x="14449" y="925"/>
                  </a:lnTo>
                  <a:cubicBezTo>
                    <a:pt x="14619" y="897"/>
                    <a:pt x="14732" y="741"/>
                    <a:pt x="14718" y="571"/>
                  </a:cubicBezTo>
                  <a:lnTo>
                    <a:pt x="14661" y="259"/>
                  </a:lnTo>
                  <a:cubicBezTo>
                    <a:pt x="14636" y="107"/>
                    <a:pt x="14508" y="0"/>
                    <a:pt x="14359"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p17"/>
            <p:cNvSpPr/>
            <p:nvPr/>
          </p:nvSpPr>
          <p:spPr>
            <a:xfrm>
              <a:off x="5559839" y="1599910"/>
              <a:ext cx="737633" cy="178829"/>
            </a:xfrm>
            <a:custGeom>
              <a:avLst/>
              <a:gdLst/>
              <a:ahLst/>
              <a:cxnLst/>
              <a:rect l="l" t="t" r="r" b="b"/>
              <a:pathLst>
                <a:path w="9619" h="2332" extrusionOk="0">
                  <a:moveTo>
                    <a:pt x="9232" y="0"/>
                  </a:moveTo>
                  <a:cubicBezTo>
                    <a:pt x="9214" y="0"/>
                    <a:pt x="9197" y="2"/>
                    <a:pt x="9179" y="5"/>
                  </a:cubicBezTo>
                  <a:lnTo>
                    <a:pt x="298" y="1407"/>
                  </a:lnTo>
                  <a:cubicBezTo>
                    <a:pt x="114" y="1435"/>
                    <a:pt x="0" y="1591"/>
                    <a:pt x="29" y="1761"/>
                  </a:cubicBezTo>
                  <a:lnTo>
                    <a:pt x="71" y="2058"/>
                  </a:lnTo>
                  <a:cubicBezTo>
                    <a:pt x="97" y="2224"/>
                    <a:pt x="236" y="2332"/>
                    <a:pt x="387" y="2332"/>
                  </a:cubicBezTo>
                  <a:cubicBezTo>
                    <a:pt x="405" y="2332"/>
                    <a:pt x="422" y="2331"/>
                    <a:pt x="440" y="2328"/>
                  </a:cubicBezTo>
                  <a:lnTo>
                    <a:pt x="9321" y="925"/>
                  </a:lnTo>
                  <a:cubicBezTo>
                    <a:pt x="9505" y="897"/>
                    <a:pt x="9618" y="727"/>
                    <a:pt x="9590" y="557"/>
                  </a:cubicBezTo>
                  <a:lnTo>
                    <a:pt x="9548" y="260"/>
                  </a:lnTo>
                  <a:cubicBezTo>
                    <a:pt x="9522" y="107"/>
                    <a:pt x="9383" y="0"/>
                    <a:pt x="923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p17"/>
            <p:cNvSpPr/>
            <p:nvPr/>
          </p:nvSpPr>
          <p:spPr>
            <a:xfrm>
              <a:off x="5158481" y="3379385"/>
              <a:ext cx="737633" cy="179750"/>
            </a:xfrm>
            <a:custGeom>
              <a:avLst/>
              <a:gdLst/>
              <a:ahLst/>
              <a:cxnLst/>
              <a:rect l="l" t="t" r="r" b="b"/>
              <a:pathLst>
                <a:path w="9619" h="2344" extrusionOk="0">
                  <a:moveTo>
                    <a:pt x="9208" y="1"/>
                  </a:moveTo>
                  <a:cubicBezTo>
                    <a:pt x="9199" y="1"/>
                    <a:pt x="9189" y="1"/>
                    <a:pt x="9180" y="2"/>
                  </a:cubicBezTo>
                  <a:lnTo>
                    <a:pt x="298" y="1418"/>
                  </a:lnTo>
                  <a:cubicBezTo>
                    <a:pt x="114" y="1447"/>
                    <a:pt x="1" y="1602"/>
                    <a:pt x="29" y="1772"/>
                  </a:cubicBezTo>
                  <a:lnTo>
                    <a:pt x="72" y="2070"/>
                  </a:lnTo>
                  <a:cubicBezTo>
                    <a:pt x="97" y="2235"/>
                    <a:pt x="236" y="2343"/>
                    <a:pt x="388" y="2343"/>
                  </a:cubicBezTo>
                  <a:cubicBezTo>
                    <a:pt x="405" y="2343"/>
                    <a:pt x="422" y="2342"/>
                    <a:pt x="440" y="2339"/>
                  </a:cubicBezTo>
                  <a:lnTo>
                    <a:pt x="9335" y="937"/>
                  </a:lnTo>
                  <a:cubicBezTo>
                    <a:pt x="9505" y="908"/>
                    <a:pt x="9619" y="738"/>
                    <a:pt x="9590" y="568"/>
                  </a:cubicBezTo>
                  <a:lnTo>
                    <a:pt x="9548" y="271"/>
                  </a:lnTo>
                  <a:cubicBezTo>
                    <a:pt x="9521" y="111"/>
                    <a:pt x="9368" y="1"/>
                    <a:pt x="9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p17"/>
            <p:cNvSpPr/>
            <p:nvPr/>
          </p:nvSpPr>
          <p:spPr>
            <a:xfrm>
              <a:off x="4875505" y="1337341"/>
              <a:ext cx="2150861" cy="2347481"/>
            </a:xfrm>
            <a:custGeom>
              <a:avLst/>
              <a:gdLst/>
              <a:ahLst/>
              <a:cxnLst/>
              <a:rect l="l" t="t" r="r" b="b"/>
              <a:pathLst>
                <a:path w="28048" h="30612" extrusionOk="0">
                  <a:moveTo>
                    <a:pt x="0" y="1"/>
                  </a:moveTo>
                  <a:cubicBezTo>
                    <a:pt x="0" y="1"/>
                    <a:pt x="0" y="43"/>
                    <a:pt x="15" y="142"/>
                  </a:cubicBezTo>
                  <a:lnTo>
                    <a:pt x="85" y="539"/>
                  </a:lnTo>
                  <a:cubicBezTo>
                    <a:pt x="156" y="907"/>
                    <a:pt x="241" y="1417"/>
                    <a:pt x="355" y="2097"/>
                  </a:cubicBezTo>
                  <a:lnTo>
                    <a:pt x="1346" y="7791"/>
                  </a:lnTo>
                  <a:cubicBezTo>
                    <a:pt x="2196" y="12607"/>
                    <a:pt x="3372" y="19251"/>
                    <a:pt x="4661" y="26588"/>
                  </a:cubicBezTo>
                  <a:cubicBezTo>
                    <a:pt x="4902" y="27962"/>
                    <a:pt x="5142" y="29294"/>
                    <a:pt x="5369" y="30583"/>
                  </a:cubicBezTo>
                  <a:lnTo>
                    <a:pt x="5369" y="30611"/>
                  </a:lnTo>
                  <a:lnTo>
                    <a:pt x="5397" y="30611"/>
                  </a:lnTo>
                  <a:lnTo>
                    <a:pt x="21531" y="27991"/>
                  </a:lnTo>
                  <a:lnTo>
                    <a:pt x="26319" y="27212"/>
                  </a:lnTo>
                  <a:lnTo>
                    <a:pt x="27608" y="26999"/>
                  </a:lnTo>
                  <a:lnTo>
                    <a:pt x="27934" y="26942"/>
                  </a:lnTo>
                  <a:lnTo>
                    <a:pt x="28047" y="26914"/>
                  </a:lnTo>
                  <a:lnTo>
                    <a:pt x="28047" y="26914"/>
                  </a:lnTo>
                  <a:cubicBezTo>
                    <a:pt x="28047" y="26914"/>
                    <a:pt x="28019" y="26914"/>
                    <a:pt x="27934" y="26928"/>
                  </a:cubicBezTo>
                  <a:lnTo>
                    <a:pt x="27608" y="26985"/>
                  </a:lnTo>
                  <a:lnTo>
                    <a:pt x="26319" y="27183"/>
                  </a:lnTo>
                  <a:lnTo>
                    <a:pt x="21531" y="27948"/>
                  </a:lnTo>
                  <a:lnTo>
                    <a:pt x="5434" y="30534"/>
                  </a:lnTo>
                  <a:lnTo>
                    <a:pt x="5434" y="30534"/>
                  </a:lnTo>
                  <a:cubicBezTo>
                    <a:pt x="5209" y="29270"/>
                    <a:pt x="4970" y="27936"/>
                    <a:pt x="4732" y="26588"/>
                  </a:cubicBezTo>
                  <a:cubicBezTo>
                    <a:pt x="3428" y="19251"/>
                    <a:pt x="2253" y="12593"/>
                    <a:pt x="1403" y="7777"/>
                  </a:cubicBezTo>
                  <a:cubicBezTo>
                    <a:pt x="964" y="5383"/>
                    <a:pt x="624" y="3443"/>
                    <a:pt x="383" y="2083"/>
                  </a:cubicBezTo>
                  <a:cubicBezTo>
                    <a:pt x="255" y="1417"/>
                    <a:pt x="170" y="893"/>
                    <a:pt x="100" y="539"/>
                  </a:cubicBezTo>
                  <a:cubicBezTo>
                    <a:pt x="71" y="369"/>
                    <a:pt x="43" y="227"/>
                    <a:pt x="29" y="142"/>
                  </a:cubicBezTo>
                  <a:cubicBezTo>
                    <a:pt x="15" y="43"/>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2;p17"/>
            <p:cNvSpPr/>
            <p:nvPr/>
          </p:nvSpPr>
          <p:spPr>
            <a:xfrm>
              <a:off x="4810323" y="1388413"/>
              <a:ext cx="2080234" cy="2381069"/>
            </a:xfrm>
            <a:custGeom>
              <a:avLst/>
              <a:gdLst/>
              <a:ahLst/>
              <a:cxnLst/>
              <a:rect l="l" t="t" r="r" b="b"/>
              <a:pathLst>
                <a:path w="27127" h="31050" extrusionOk="0">
                  <a:moveTo>
                    <a:pt x="1" y="0"/>
                  </a:moveTo>
                  <a:lnTo>
                    <a:pt x="29" y="142"/>
                  </a:lnTo>
                  <a:cubicBezTo>
                    <a:pt x="15" y="43"/>
                    <a:pt x="1" y="0"/>
                    <a:pt x="1" y="0"/>
                  </a:cubicBezTo>
                  <a:close/>
                  <a:moveTo>
                    <a:pt x="29" y="142"/>
                  </a:moveTo>
                  <a:lnTo>
                    <a:pt x="86" y="539"/>
                  </a:lnTo>
                  <a:cubicBezTo>
                    <a:pt x="156" y="893"/>
                    <a:pt x="241" y="1403"/>
                    <a:pt x="369" y="2068"/>
                  </a:cubicBezTo>
                  <a:lnTo>
                    <a:pt x="1375" y="7678"/>
                  </a:lnTo>
                  <a:cubicBezTo>
                    <a:pt x="2239" y="12437"/>
                    <a:pt x="3428" y="18981"/>
                    <a:pt x="4732" y="26220"/>
                  </a:cubicBezTo>
                  <a:lnTo>
                    <a:pt x="5610" y="31022"/>
                  </a:lnTo>
                  <a:lnTo>
                    <a:pt x="5610" y="31050"/>
                  </a:lnTo>
                  <a:lnTo>
                    <a:pt x="5638" y="31050"/>
                  </a:lnTo>
                  <a:lnTo>
                    <a:pt x="20979" y="28500"/>
                  </a:lnTo>
                  <a:lnTo>
                    <a:pt x="25498" y="27750"/>
                  </a:lnTo>
                  <a:lnTo>
                    <a:pt x="26702" y="27551"/>
                  </a:lnTo>
                  <a:lnTo>
                    <a:pt x="27013" y="27495"/>
                  </a:lnTo>
                  <a:cubicBezTo>
                    <a:pt x="27084" y="27480"/>
                    <a:pt x="27126" y="27466"/>
                    <a:pt x="27126" y="27466"/>
                  </a:cubicBezTo>
                  <a:lnTo>
                    <a:pt x="27126" y="27466"/>
                  </a:lnTo>
                  <a:lnTo>
                    <a:pt x="27027" y="27480"/>
                  </a:lnTo>
                  <a:lnTo>
                    <a:pt x="26716" y="27537"/>
                  </a:lnTo>
                  <a:lnTo>
                    <a:pt x="25498" y="27735"/>
                  </a:lnTo>
                  <a:lnTo>
                    <a:pt x="20979" y="28458"/>
                  </a:lnTo>
                  <a:lnTo>
                    <a:pt x="5674" y="30973"/>
                  </a:lnTo>
                  <a:lnTo>
                    <a:pt x="5674" y="30973"/>
                  </a:lnTo>
                  <a:cubicBezTo>
                    <a:pt x="5393" y="29440"/>
                    <a:pt x="5098" y="27837"/>
                    <a:pt x="4802" y="26220"/>
                  </a:cubicBezTo>
                  <a:cubicBezTo>
                    <a:pt x="3485" y="18967"/>
                    <a:pt x="2295" y="12423"/>
                    <a:pt x="1431" y="7678"/>
                  </a:cubicBezTo>
                  <a:cubicBezTo>
                    <a:pt x="992" y="5298"/>
                    <a:pt x="638" y="3386"/>
                    <a:pt x="397" y="2054"/>
                  </a:cubicBezTo>
                  <a:cubicBezTo>
                    <a:pt x="270" y="1403"/>
                    <a:pt x="171" y="893"/>
                    <a:pt x="100" y="539"/>
                  </a:cubicBezTo>
                  <a:lnTo>
                    <a:pt x="29" y="14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p17"/>
            <p:cNvSpPr/>
            <p:nvPr/>
          </p:nvSpPr>
          <p:spPr>
            <a:xfrm>
              <a:off x="4899400" y="2194384"/>
              <a:ext cx="156514" cy="661638"/>
            </a:xfrm>
            <a:custGeom>
              <a:avLst/>
              <a:gdLst/>
              <a:ahLst/>
              <a:cxnLst/>
              <a:rect l="l" t="t" r="r" b="b"/>
              <a:pathLst>
                <a:path w="2041" h="8628" extrusionOk="0">
                  <a:moveTo>
                    <a:pt x="525" y="1"/>
                  </a:moveTo>
                  <a:lnTo>
                    <a:pt x="1" y="737"/>
                  </a:lnTo>
                  <a:lnTo>
                    <a:pt x="1276" y="8372"/>
                  </a:lnTo>
                  <a:lnTo>
                    <a:pt x="2041" y="8627"/>
                  </a:lnTo>
                  <a:lnTo>
                    <a:pt x="2041" y="8627"/>
                  </a:lnTo>
                  <a:lnTo>
                    <a:pt x="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p17"/>
            <p:cNvSpPr/>
            <p:nvPr/>
          </p:nvSpPr>
          <p:spPr>
            <a:xfrm>
              <a:off x="4943908" y="2144448"/>
              <a:ext cx="394391" cy="710487"/>
            </a:xfrm>
            <a:custGeom>
              <a:avLst/>
              <a:gdLst/>
              <a:ahLst/>
              <a:cxnLst/>
              <a:rect l="l" t="t" r="r" b="b"/>
              <a:pathLst>
                <a:path w="5143" h="9265" extrusionOk="0">
                  <a:moveTo>
                    <a:pt x="3641" y="0"/>
                  </a:moveTo>
                  <a:lnTo>
                    <a:pt x="1" y="638"/>
                  </a:lnTo>
                  <a:lnTo>
                    <a:pt x="1517" y="9264"/>
                  </a:lnTo>
                  <a:lnTo>
                    <a:pt x="5143" y="8627"/>
                  </a:lnTo>
                  <a:lnTo>
                    <a:pt x="36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p17"/>
            <p:cNvSpPr/>
            <p:nvPr/>
          </p:nvSpPr>
          <p:spPr>
            <a:xfrm>
              <a:off x="5195970" y="2119066"/>
              <a:ext cx="177142" cy="712020"/>
            </a:xfrm>
            <a:custGeom>
              <a:avLst/>
              <a:gdLst/>
              <a:ahLst/>
              <a:cxnLst/>
              <a:rect l="l" t="t" r="r" b="b"/>
              <a:pathLst>
                <a:path w="2310" h="9285" extrusionOk="0">
                  <a:moveTo>
                    <a:pt x="512" y="1"/>
                  </a:moveTo>
                  <a:cubicBezTo>
                    <a:pt x="497" y="1"/>
                    <a:pt x="482" y="2"/>
                    <a:pt x="468" y="5"/>
                  </a:cubicBezTo>
                  <a:lnTo>
                    <a:pt x="227" y="48"/>
                  </a:lnTo>
                  <a:cubicBezTo>
                    <a:pt x="99" y="76"/>
                    <a:pt x="0" y="204"/>
                    <a:pt x="28" y="331"/>
                  </a:cubicBezTo>
                  <a:lnTo>
                    <a:pt x="1558" y="9071"/>
                  </a:lnTo>
                  <a:cubicBezTo>
                    <a:pt x="1571" y="9202"/>
                    <a:pt x="1682" y="9285"/>
                    <a:pt x="1811" y="9285"/>
                  </a:cubicBezTo>
                  <a:cubicBezTo>
                    <a:pt x="1821" y="9285"/>
                    <a:pt x="1831" y="9284"/>
                    <a:pt x="1842" y="9283"/>
                  </a:cubicBezTo>
                  <a:lnTo>
                    <a:pt x="2082" y="9241"/>
                  </a:lnTo>
                  <a:cubicBezTo>
                    <a:pt x="2210" y="9213"/>
                    <a:pt x="2309" y="9085"/>
                    <a:pt x="2281" y="8944"/>
                  </a:cubicBezTo>
                  <a:lnTo>
                    <a:pt x="751" y="204"/>
                  </a:lnTo>
                  <a:cubicBezTo>
                    <a:pt x="738" y="91"/>
                    <a:pt x="626"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p17"/>
            <p:cNvSpPr/>
            <p:nvPr/>
          </p:nvSpPr>
          <p:spPr>
            <a:xfrm>
              <a:off x="4761475" y="2357325"/>
              <a:ext cx="463868" cy="318319"/>
            </a:xfrm>
            <a:custGeom>
              <a:avLst/>
              <a:gdLst/>
              <a:ahLst/>
              <a:cxnLst/>
              <a:rect l="l" t="t" r="r" b="b"/>
              <a:pathLst>
                <a:path w="6049" h="4151" fill="none" extrusionOk="0">
                  <a:moveTo>
                    <a:pt x="5227" y="57"/>
                  </a:moveTo>
                  <a:lnTo>
                    <a:pt x="2876" y="1403"/>
                  </a:lnTo>
                  <a:cubicBezTo>
                    <a:pt x="2536" y="1035"/>
                    <a:pt x="2040" y="850"/>
                    <a:pt x="1544" y="935"/>
                  </a:cubicBezTo>
                  <a:cubicBezTo>
                    <a:pt x="638" y="992"/>
                    <a:pt x="0" y="1814"/>
                    <a:pt x="142" y="2692"/>
                  </a:cubicBezTo>
                  <a:cubicBezTo>
                    <a:pt x="283" y="3584"/>
                    <a:pt x="1148" y="4151"/>
                    <a:pt x="2026" y="3938"/>
                  </a:cubicBezTo>
                  <a:cubicBezTo>
                    <a:pt x="2536" y="3853"/>
                    <a:pt x="2961" y="3499"/>
                    <a:pt x="3173" y="3032"/>
                  </a:cubicBezTo>
                  <a:lnTo>
                    <a:pt x="5822" y="3457"/>
                  </a:lnTo>
                  <a:cubicBezTo>
                    <a:pt x="5949" y="3471"/>
                    <a:pt x="6049" y="3358"/>
                    <a:pt x="6020" y="3244"/>
                  </a:cubicBezTo>
                  <a:lnTo>
                    <a:pt x="5496" y="171"/>
                  </a:lnTo>
                  <a:cubicBezTo>
                    <a:pt x="5468" y="57"/>
                    <a:pt x="5340" y="1"/>
                    <a:pt x="5227" y="57"/>
                  </a:cubicBezTo>
                  <a:close/>
                </a:path>
              </a:pathLst>
            </a:custGeom>
            <a:noFill/>
            <a:ln w="19050" cap="flat" cmpd="sng">
              <a:solidFill>
                <a:schemeClr val="lt1"/>
              </a:solidFill>
              <a:prstDash val="solid"/>
              <a:miter lim="14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p17"/>
            <p:cNvSpPr/>
            <p:nvPr/>
          </p:nvSpPr>
          <p:spPr>
            <a:xfrm>
              <a:off x="5201338" y="2153114"/>
              <a:ext cx="114184" cy="652896"/>
            </a:xfrm>
            <a:custGeom>
              <a:avLst/>
              <a:gdLst/>
              <a:ahLst/>
              <a:cxnLst/>
              <a:rect l="l" t="t" r="r" b="b"/>
              <a:pathLst>
                <a:path w="1489" h="8514" extrusionOk="0">
                  <a:moveTo>
                    <a:pt x="1" y="1"/>
                  </a:moveTo>
                  <a:cubicBezTo>
                    <a:pt x="1" y="29"/>
                    <a:pt x="1" y="57"/>
                    <a:pt x="1" y="86"/>
                  </a:cubicBezTo>
                  <a:cubicBezTo>
                    <a:pt x="15" y="142"/>
                    <a:pt x="29" y="227"/>
                    <a:pt x="43" y="340"/>
                  </a:cubicBezTo>
                  <a:cubicBezTo>
                    <a:pt x="72" y="553"/>
                    <a:pt x="128" y="865"/>
                    <a:pt x="185" y="1247"/>
                  </a:cubicBezTo>
                  <a:cubicBezTo>
                    <a:pt x="327" y="2026"/>
                    <a:pt x="511" y="3088"/>
                    <a:pt x="709" y="4264"/>
                  </a:cubicBezTo>
                  <a:cubicBezTo>
                    <a:pt x="908" y="5426"/>
                    <a:pt x="1106" y="6488"/>
                    <a:pt x="1247" y="7267"/>
                  </a:cubicBezTo>
                  <a:lnTo>
                    <a:pt x="1403" y="8174"/>
                  </a:lnTo>
                  <a:cubicBezTo>
                    <a:pt x="1417" y="8273"/>
                    <a:pt x="1432" y="8358"/>
                    <a:pt x="1446" y="8415"/>
                  </a:cubicBezTo>
                  <a:cubicBezTo>
                    <a:pt x="1446" y="8443"/>
                    <a:pt x="1460" y="8485"/>
                    <a:pt x="1460" y="8514"/>
                  </a:cubicBezTo>
                  <a:cubicBezTo>
                    <a:pt x="1474" y="8485"/>
                    <a:pt x="1474" y="8457"/>
                    <a:pt x="1488" y="8429"/>
                  </a:cubicBezTo>
                  <a:cubicBezTo>
                    <a:pt x="1474" y="8372"/>
                    <a:pt x="1460" y="8287"/>
                    <a:pt x="1446" y="8174"/>
                  </a:cubicBezTo>
                  <a:cubicBezTo>
                    <a:pt x="1417" y="7961"/>
                    <a:pt x="1375" y="7650"/>
                    <a:pt x="1304" y="7253"/>
                  </a:cubicBezTo>
                  <a:cubicBezTo>
                    <a:pt x="1177" y="6488"/>
                    <a:pt x="993" y="5426"/>
                    <a:pt x="794" y="4250"/>
                  </a:cubicBezTo>
                  <a:cubicBezTo>
                    <a:pt x="582" y="3074"/>
                    <a:pt x="398" y="2012"/>
                    <a:pt x="242" y="1233"/>
                  </a:cubicBezTo>
                  <a:cubicBezTo>
                    <a:pt x="171" y="865"/>
                    <a:pt x="114" y="553"/>
                    <a:pt x="72" y="326"/>
                  </a:cubicBezTo>
                  <a:cubicBezTo>
                    <a:pt x="58" y="227"/>
                    <a:pt x="29" y="142"/>
                    <a:pt x="15" y="86"/>
                  </a:cubicBezTo>
                  <a:cubicBezTo>
                    <a:pt x="15" y="57"/>
                    <a:pt x="15" y="2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p17"/>
            <p:cNvSpPr/>
            <p:nvPr/>
          </p:nvSpPr>
          <p:spPr>
            <a:xfrm>
              <a:off x="4911800" y="2229750"/>
              <a:ext cx="113051" cy="608410"/>
            </a:xfrm>
            <a:custGeom>
              <a:avLst/>
              <a:gdLst/>
              <a:ahLst/>
              <a:cxnLst/>
              <a:rect l="l" t="t" r="r" b="b"/>
              <a:pathLst>
                <a:path w="1488" h="8514" extrusionOk="0">
                  <a:moveTo>
                    <a:pt x="0" y="0"/>
                  </a:moveTo>
                  <a:cubicBezTo>
                    <a:pt x="0" y="29"/>
                    <a:pt x="0" y="57"/>
                    <a:pt x="0" y="85"/>
                  </a:cubicBezTo>
                  <a:cubicBezTo>
                    <a:pt x="15" y="156"/>
                    <a:pt x="29" y="241"/>
                    <a:pt x="43" y="340"/>
                  </a:cubicBezTo>
                  <a:cubicBezTo>
                    <a:pt x="85" y="567"/>
                    <a:pt x="128" y="879"/>
                    <a:pt x="199" y="1261"/>
                  </a:cubicBezTo>
                  <a:cubicBezTo>
                    <a:pt x="326" y="2026"/>
                    <a:pt x="510" y="3088"/>
                    <a:pt x="723" y="4264"/>
                  </a:cubicBezTo>
                  <a:cubicBezTo>
                    <a:pt x="921" y="5440"/>
                    <a:pt x="1105" y="6502"/>
                    <a:pt x="1247" y="7281"/>
                  </a:cubicBezTo>
                  <a:lnTo>
                    <a:pt x="1417" y="8188"/>
                  </a:lnTo>
                  <a:lnTo>
                    <a:pt x="1459" y="8428"/>
                  </a:lnTo>
                  <a:cubicBezTo>
                    <a:pt x="1459" y="8457"/>
                    <a:pt x="1474" y="8485"/>
                    <a:pt x="1474" y="8513"/>
                  </a:cubicBezTo>
                  <a:cubicBezTo>
                    <a:pt x="1488" y="8485"/>
                    <a:pt x="1488" y="8457"/>
                    <a:pt x="1488" y="8428"/>
                  </a:cubicBezTo>
                  <a:cubicBezTo>
                    <a:pt x="1488" y="8372"/>
                    <a:pt x="1474" y="8287"/>
                    <a:pt x="1459" y="8188"/>
                  </a:cubicBezTo>
                  <a:cubicBezTo>
                    <a:pt x="1431" y="7961"/>
                    <a:pt x="1374" y="7649"/>
                    <a:pt x="1318" y="7267"/>
                  </a:cubicBezTo>
                  <a:cubicBezTo>
                    <a:pt x="1190" y="6502"/>
                    <a:pt x="1006" y="5440"/>
                    <a:pt x="794" y="4250"/>
                  </a:cubicBezTo>
                  <a:cubicBezTo>
                    <a:pt x="595" y="3074"/>
                    <a:pt x="397" y="2012"/>
                    <a:pt x="255" y="1247"/>
                  </a:cubicBezTo>
                  <a:cubicBezTo>
                    <a:pt x="185" y="864"/>
                    <a:pt x="128" y="553"/>
                    <a:pt x="85" y="340"/>
                  </a:cubicBezTo>
                  <a:cubicBezTo>
                    <a:pt x="57" y="241"/>
                    <a:pt x="43" y="156"/>
                    <a:pt x="29" y="85"/>
                  </a:cubicBezTo>
                  <a:cubicBezTo>
                    <a:pt x="29" y="57"/>
                    <a:pt x="15" y="2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p17"/>
            <p:cNvSpPr/>
            <p:nvPr/>
          </p:nvSpPr>
          <p:spPr>
            <a:xfrm>
              <a:off x="5589755" y="2722350"/>
              <a:ext cx="1027656" cy="446460"/>
            </a:xfrm>
            <a:custGeom>
              <a:avLst/>
              <a:gdLst/>
              <a:ahLst/>
              <a:cxnLst/>
              <a:rect l="l" t="t" r="r" b="b"/>
              <a:pathLst>
                <a:path w="13401" h="5822" extrusionOk="0">
                  <a:moveTo>
                    <a:pt x="2309" y="0"/>
                  </a:moveTo>
                  <a:cubicBezTo>
                    <a:pt x="1034" y="0"/>
                    <a:pt x="0" y="1034"/>
                    <a:pt x="0" y="2309"/>
                  </a:cubicBezTo>
                  <a:lnTo>
                    <a:pt x="0" y="3527"/>
                  </a:lnTo>
                  <a:cubicBezTo>
                    <a:pt x="0" y="4788"/>
                    <a:pt x="1034" y="5822"/>
                    <a:pt x="2309" y="5822"/>
                  </a:cubicBezTo>
                  <a:lnTo>
                    <a:pt x="13400" y="5822"/>
                  </a:lnTo>
                  <a:lnTo>
                    <a:pt x="134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p17"/>
            <p:cNvSpPr/>
            <p:nvPr/>
          </p:nvSpPr>
          <p:spPr>
            <a:xfrm>
              <a:off x="6394637" y="2722350"/>
              <a:ext cx="1824950" cy="73924"/>
            </a:xfrm>
            <a:custGeom>
              <a:avLst/>
              <a:gdLst/>
              <a:ahLst/>
              <a:cxnLst/>
              <a:rect l="l" t="t" r="r" b="b"/>
              <a:pathLst>
                <a:path w="23798" h="964" extrusionOk="0">
                  <a:moveTo>
                    <a:pt x="0" y="0"/>
                  </a:moveTo>
                  <a:lnTo>
                    <a:pt x="0" y="963"/>
                  </a:lnTo>
                  <a:lnTo>
                    <a:pt x="23415" y="963"/>
                  </a:lnTo>
                  <a:cubicBezTo>
                    <a:pt x="23628" y="963"/>
                    <a:pt x="23798" y="793"/>
                    <a:pt x="23798" y="581"/>
                  </a:cubicBezTo>
                  <a:lnTo>
                    <a:pt x="23798" y="382"/>
                  </a:lnTo>
                  <a:cubicBezTo>
                    <a:pt x="23798" y="170"/>
                    <a:pt x="23628" y="0"/>
                    <a:pt x="23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1;p17"/>
            <p:cNvSpPr/>
            <p:nvPr/>
          </p:nvSpPr>
          <p:spPr>
            <a:xfrm>
              <a:off x="6394637" y="3095958"/>
              <a:ext cx="1824950" cy="73924"/>
            </a:xfrm>
            <a:custGeom>
              <a:avLst/>
              <a:gdLst/>
              <a:ahLst/>
              <a:cxnLst/>
              <a:rect l="l" t="t" r="r" b="b"/>
              <a:pathLst>
                <a:path w="23798" h="964" extrusionOk="0">
                  <a:moveTo>
                    <a:pt x="0" y="1"/>
                  </a:moveTo>
                  <a:lnTo>
                    <a:pt x="0" y="964"/>
                  </a:lnTo>
                  <a:lnTo>
                    <a:pt x="23415" y="964"/>
                  </a:lnTo>
                  <a:cubicBezTo>
                    <a:pt x="23628" y="964"/>
                    <a:pt x="23798" y="794"/>
                    <a:pt x="23798" y="582"/>
                  </a:cubicBezTo>
                  <a:lnTo>
                    <a:pt x="23798" y="383"/>
                  </a:lnTo>
                  <a:cubicBezTo>
                    <a:pt x="23798" y="171"/>
                    <a:pt x="23628" y="1"/>
                    <a:pt x="23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p17"/>
            <p:cNvSpPr/>
            <p:nvPr/>
          </p:nvSpPr>
          <p:spPr>
            <a:xfrm>
              <a:off x="6448930" y="2797271"/>
              <a:ext cx="1716364" cy="298765"/>
            </a:xfrm>
            <a:custGeom>
              <a:avLst/>
              <a:gdLst/>
              <a:ahLst/>
              <a:cxnLst/>
              <a:rect l="l" t="t" r="r" b="b"/>
              <a:pathLst>
                <a:path w="22382" h="3896" extrusionOk="0">
                  <a:moveTo>
                    <a:pt x="1955" y="0"/>
                  </a:moveTo>
                  <a:cubicBezTo>
                    <a:pt x="879" y="0"/>
                    <a:pt x="1" y="864"/>
                    <a:pt x="1" y="1941"/>
                  </a:cubicBezTo>
                  <a:cubicBezTo>
                    <a:pt x="1" y="3018"/>
                    <a:pt x="879" y="3896"/>
                    <a:pt x="1955" y="3896"/>
                  </a:cubicBezTo>
                  <a:lnTo>
                    <a:pt x="22381" y="3896"/>
                  </a:lnTo>
                  <a:cubicBezTo>
                    <a:pt x="21829" y="2649"/>
                    <a:pt x="21829" y="1233"/>
                    <a:pt x="2238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3;p17"/>
            <p:cNvSpPr/>
            <p:nvPr/>
          </p:nvSpPr>
          <p:spPr>
            <a:xfrm>
              <a:off x="5589755" y="2723424"/>
              <a:ext cx="876663" cy="447610"/>
            </a:xfrm>
            <a:custGeom>
              <a:avLst/>
              <a:gdLst/>
              <a:ahLst/>
              <a:cxnLst/>
              <a:rect l="l" t="t" r="r" b="b"/>
              <a:pathLst>
                <a:path w="11432" h="5837" extrusionOk="0">
                  <a:moveTo>
                    <a:pt x="2337" y="0"/>
                  </a:moveTo>
                  <a:cubicBezTo>
                    <a:pt x="1048" y="0"/>
                    <a:pt x="0" y="1048"/>
                    <a:pt x="0" y="2323"/>
                  </a:cubicBezTo>
                  <a:lnTo>
                    <a:pt x="0" y="3485"/>
                  </a:lnTo>
                  <a:cubicBezTo>
                    <a:pt x="0" y="4774"/>
                    <a:pt x="1048" y="5836"/>
                    <a:pt x="2352" y="5836"/>
                  </a:cubicBezTo>
                  <a:lnTo>
                    <a:pt x="11205" y="5836"/>
                  </a:lnTo>
                  <a:cubicBezTo>
                    <a:pt x="9477" y="4335"/>
                    <a:pt x="9321" y="1275"/>
                    <a:pt x="11431"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p17"/>
            <p:cNvSpPr/>
            <p:nvPr/>
          </p:nvSpPr>
          <p:spPr>
            <a:xfrm>
              <a:off x="6539111" y="2958002"/>
              <a:ext cx="1436080" cy="5521"/>
            </a:xfrm>
            <a:custGeom>
              <a:avLst/>
              <a:gdLst/>
              <a:ahLst/>
              <a:cxnLst/>
              <a:rect l="l" t="t" r="r" b="b"/>
              <a:pathLst>
                <a:path w="18727" h="72" extrusionOk="0">
                  <a:moveTo>
                    <a:pt x="9363" y="1"/>
                  </a:moveTo>
                  <a:cubicBezTo>
                    <a:pt x="4193" y="1"/>
                    <a:pt x="0" y="15"/>
                    <a:pt x="0" y="29"/>
                  </a:cubicBezTo>
                  <a:cubicBezTo>
                    <a:pt x="0" y="43"/>
                    <a:pt x="4193" y="72"/>
                    <a:pt x="9363" y="72"/>
                  </a:cubicBezTo>
                  <a:cubicBezTo>
                    <a:pt x="14534" y="72"/>
                    <a:pt x="18726" y="43"/>
                    <a:pt x="18726" y="29"/>
                  </a:cubicBezTo>
                  <a:cubicBezTo>
                    <a:pt x="18726" y="15"/>
                    <a:pt x="14534" y="1"/>
                    <a:pt x="9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p17"/>
            <p:cNvSpPr/>
            <p:nvPr/>
          </p:nvSpPr>
          <p:spPr>
            <a:xfrm>
              <a:off x="6686806" y="3024258"/>
              <a:ext cx="1436080" cy="5521"/>
            </a:xfrm>
            <a:custGeom>
              <a:avLst/>
              <a:gdLst/>
              <a:ahLst/>
              <a:cxnLst/>
              <a:rect l="l" t="t" r="r" b="b"/>
              <a:pathLst>
                <a:path w="18727" h="72" extrusionOk="0">
                  <a:moveTo>
                    <a:pt x="9364" y="1"/>
                  </a:moveTo>
                  <a:cubicBezTo>
                    <a:pt x="4194" y="1"/>
                    <a:pt x="1" y="15"/>
                    <a:pt x="1" y="29"/>
                  </a:cubicBezTo>
                  <a:cubicBezTo>
                    <a:pt x="1" y="43"/>
                    <a:pt x="4194" y="72"/>
                    <a:pt x="9364" y="72"/>
                  </a:cubicBezTo>
                  <a:cubicBezTo>
                    <a:pt x="14534" y="72"/>
                    <a:pt x="18727" y="43"/>
                    <a:pt x="18727" y="29"/>
                  </a:cubicBezTo>
                  <a:cubicBezTo>
                    <a:pt x="18727" y="15"/>
                    <a:pt x="14534" y="1"/>
                    <a:pt x="9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6;p17"/>
            <p:cNvSpPr/>
            <p:nvPr/>
          </p:nvSpPr>
          <p:spPr>
            <a:xfrm>
              <a:off x="6643402" y="2863527"/>
              <a:ext cx="1436080" cy="5521"/>
            </a:xfrm>
            <a:custGeom>
              <a:avLst/>
              <a:gdLst/>
              <a:ahLst/>
              <a:cxnLst/>
              <a:rect l="l" t="t" r="r" b="b"/>
              <a:pathLst>
                <a:path w="18727" h="72" extrusionOk="0">
                  <a:moveTo>
                    <a:pt x="9363" y="0"/>
                  </a:moveTo>
                  <a:cubicBezTo>
                    <a:pt x="4193" y="0"/>
                    <a:pt x="0" y="15"/>
                    <a:pt x="0" y="29"/>
                  </a:cubicBezTo>
                  <a:cubicBezTo>
                    <a:pt x="0" y="57"/>
                    <a:pt x="4193" y="71"/>
                    <a:pt x="9363" y="71"/>
                  </a:cubicBezTo>
                  <a:cubicBezTo>
                    <a:pt x="14533" y="71"/>
                    <a:pt x="18726" y="57"/>
                    <a:pt x="18726" y="29"/>
                  </a:cubicBezTo>
                  <a:cubicBezTo>
                    <a:pt x="18726" y="15"/>
                    <a:pt x="14533" y="0"/>
                    <a:pt x="9363"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p17"/>
            <p:cNvSpPr/>
            <p:nvPr/>
          </p:nvSpPr>
          <p:spPr>
            <a:xfrm>
              <a:off x="5698341" y="3136141"/>
              <a:ext cx="672451" cy="4448"/>
            </a:xfrm>
            <a:custGeom>
              <a:avLst/>
              <a:gdLst/>
              <a:ahLst/>
              <a:cxnLst/>
              <a:rect l="l" t="t" r="r" b="b"/>
              <a:pathLst>
                <a:path w="8769" h="58" extrusionOk="0">
                  <a:moveTo>
                    <a:pt x="4392" y="1"/>
                  </a:moveTo>
                  <a:cubicBezTo>
                    <a:pt x="1970" y="1"/>
                    <a:pt x="1" y="15"/>
                    <a:pt x="1" y="29"/>
                  </a:cubicBezTo>
                  <a:cubicBezTo>
                    <a:pt x="1" y="43"/>
                    <a:pt x="1970" y="58"/>
                    <a:pt x="4392" y="58"/>
                  </a:cubicBezTo>
                  <a:cubicBezTo>
                    <a:pt x="6800" y="58"/>
                    <a:pt x="8769" y="43"/>
                    <a:pt x="8769" y="29"/>
                  </a:cubicBezTo>
                  <a:cubicBezTo>
                    <a:pt x="8769" y="15"/>
                    <a:pt x="6814" y="1"/>
                    <a:pt x="4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8;p17"/>
            <p:cNvSpPr/>
            <p:nvPr/>
          </p:nvSpPr>
          <p:spPr>
            <a:xfrm>
              <a:off x="5698341" y="2757088"/>
              <a:ext cx="672451" cy="5521"/>
            </a:xfrm>
            <a:custGeom>
              <a:avLst/>
              <a:gdLst/>
              <a:ahLst/>
              <a:cxnLst/>
              <a:rect l="l" t="t" r="r" b="b"/>
              <a:pathLst>
                <a:path w="8769" h="72" extrusionOk="0">
                  <a:moveTo>
                    <a:pt x="4392" y="0"/>
                  </a:moveTo>
                  <a:cubicBezTo>
                    <a:pt x="1970" y="0"/>
                    <a:pt x="1" y="14"/>
                    <a:pt x="1" y="43"/>
                  </a:cubicBezTo>
                  <a:cubicBezTo>
                    <a:pt x="1" y="57"/>
                    <a:pt x="1970" y="71"/>
                    <a:pt x="4392" y="71"/>
                  </a:cubicBezTo>
                  <a:cubicBezTo>
                    <a:pt x="6800" y="71"/>
                    <a:pt x="8769" y="57"/>
                    <a:pt x="8769" y="43"/>
                  </a:cubicBezTo>
                  <a:cubicBezTo>
                    <a:pt x="8769" y="14"/>
                    <a:pt x="6814" y="0"/>
                    <a:pt x="4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p17"/>
            <p:cNvSpPr/>
            <p:nvPr/>
          </p:nvSpPr>
          <p:spPr>
            <a:xfrm>
              <a:off x="5213924" y="3482680"/>
              <a:ext cx="1323123" cy="575751"/>
            </a:xfrm>
            <a:custGeom>
              <a:avLst/>
              <a:gdLst/>
              <a:ahLst/>
              <a:cxnLst/>
              <a:rect l="l" t="t" r="r" b="b"/>
              <a:pathLst>
                <a:path w="17254" h="7508" extrusionOk="0">
                  <a:moveTo>
                    <a:pt x="2295" y="1"/>
                  </a:moveTo>
                  <a:cubicBezTo>
                    <a:pt x="1034" y="1"/>
                    <a:pt x="0" y="1035"/>
                    <a:pt x="0" y="2309"/>
                  </a:cubicBezTo>
                  <a:lnTo>
                    <a:pt x="0" y="5199"/>
                  </a:lnTo>
                  <a:cubicBezTo>
                    <a:pt x="0" y="6474"/>
                    <a:pt x="1034" y="7508"/>
                    <a:pt x="2295" y="7508"/>
                  </a:cubicBezTo>
                  <a:lnTo>
                    <a:pt x="17253" y="7508"/>
                  </a:lnTo>
                  <a:lnTo>
                    <a:pt x="17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p17"/>
            <p:cNvSpPr/>
            <p:nvPr/>
          </p:nvSpPr>
          <p:spPr>
            <a:xfrm>
              <a:off x="6251237" y="3482680"/>
              <a:ext cx="2349628" cy="96776"/>
            </a:xfrm>
            <a:custGeom>
              <a:avLst/>
              <a:gdLst/>
              <a:ahLst/>
              <a:cxnLst/>
              <a:rect l="l" t="t" r="r" b="b"/>
              <a:pathLst>
                <a:path w="30640" h="1262" extrusionOk="0">
                  <a:moveTo>
                    <a:pt x="1" y="1"/>
                  </a:moveTo>
                  <a:lnTo>
                    <a:pt x="1" y="15"/>
                  </a:lnTo>
                  <a:lnTo>
                    <a:pt x="1" y="1261"/>
                  </a:lnTo>
                  <a:lnTo>
                    <a:pt x="30257" y="1261"/>
                  </a:lnTo>
                  <a:cubicBezTo>
                    <a:pt x="30470" y="1261"/>
                    <a:pt x="30639" y="1077"/>
                    <a:pt x="30639" y="879"/>
                  </a:cubicBezTo>
                  <a:lnTo>
                    <a:pt x="30639" y="397"/>
                  </a:lnTo>
                  <a:cubicBezTo>
                    <a:pt x="30639" y="170"/>
                    <a:pt x="30470" y="1"/>
                    <a:pt x="30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1;p17"/>
            <p:cNvSpPr/>
            <p:nvPr/>
          </p:nvSpPr>
          <p:spPr>
            <a:xfrm>
              <a:off x="6251237" y="3962803"/>
              <a:ext cx="2349628" cy="95626"/>
            </a:xfrm>
            <a:custGeom>
              <a:avLst/>
              <a:gdLst/>
              <a:ahLst/>
              <a:cxnLst/>
              <a:rect l="l" t="t" r="r" b="b"/>
              <a:pathLst>
                <a:path w="30640" h="1247" extrusionOk="0">
                  <a:moveTo>
                    <a:pt x="1" y="0"/>
                  </a:moveTo>
                  <a:lnTo>
                    <a:pt x="1" y="15"/>
                  </a:lnTo>
                  <a:lnTo>
                    <a:pt x="1" y="1247"/>
                  </a:lnTo>
                  <a:lnTo>
                    <a:pt x="30257" y="1247"/>
                  </a:lnTo>
                  <a:cubicBezTo>
                    <a:pt x="30470" y="1247"/>
                    <a:pt x="30639" y="1077"/>
                    <a:pt x="30639" y="864"/>
                  </a:cubicBezTo>
                  <a:lnTo>
                    <a:pt x="30639" y="383"/>
                  </a:lnTo>
                  <a:cubicBezTo>
                    <a:pt x="30639" y="170"/>
                    <a:pt x="30470" y="0"/>
                    <a:pt x="30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p17"/>
            <p:cNvSpPr/>
            <p:nvPr/>
          </p:nvSpPr>
          <p:spPr>
            <a:xfrm>
              <a:off x="6320790" y="3579379"/>
              <a:ext cx="2210522" cy="383502"/>
            </a:xfrm>
            <a:custGeom>
              <a:avLst/>
              <a:gdLst/>
              <a:ahLst/>
              <a:cxnLst/>
              <a:rect l="l" t="t" r="r" b="b"/>
              <a:pathLst>
                <a:path w="28826" h="5001" extrusionOk="0">
                  <a:moveTo>
                    <a:pt x="2507" y="0"/>
                  </a:moveTo>
                  <a:cubicBezTo>
                    <a:pt x="1119" y="0"/>
                    <a:pt x="0" y="1119"/>
                    <a:pt x="0" y="2493"/>
                  </a:cubicBezTo>
                  <a:cubicBezTo>
                    <a:pt x="0" y="3881"/>
                    <a:pt x="1119" y="5000"/>
                    <a:pt x="2507" y="5000"/>
                  </a:cubicBezTo>
                  <a:lnTo>
                    <a:pt x="28826" y="5000"/>
                  </a:lnTo>
                  <a:cubicBezTo>
                    <a:pt x="28118" y="3414"/>
                    <a:pt x="28118" y="1587"/>
                    <a:pt x="28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p17"/>
            <p:cNvSpPr/>
            <p:nvPr/>
          </p:nvSpPr>
          <p:spPr>
            <a:xfrm>
              <a:off x="5213924" y="3483753"/>
              <a:ext cx="1128650" cy="574677"/>
            </a:xfrm>
            <a:custGeom>
              <a:avLst/>
              <a:gdLst/>
              <a:ahLst/>
              <a:cxnLst/>
              <a:rect l="l" t="t" r="r" b="b"/>
              <a:pathLst>
                <a:path w="14718" h="7494" extrusionOk="0">
                  <a:moveTo>
                    <a:pt x="2351" y="1"/>
                  </a:moveTo>
                  <a:cubicBezTo>
                    <a:pt x="1062" y="1"/>
                    <a:pt x="0" y="1049"/>
                    <a:pt x="0" y="2338"/>
                  </a:cubicBezTo>
                  <a:lnTo>
                    <a:pt x="0" y="5228"/>
                  </a:lnTo>
                  <a:cubicBezTo>
                    <a:pt x="0" y="6488"/>
                    <a:pt x="1020" y="7494"/>
                    <a:pt x="2281" y="7494"/>
                  </a:cubicBezTo>
                  <a:lnTo>
                    <a:pt x="14434" y="7494"/>
                  </a:lnTo>
                  <a:cubicBezTo>
                    <a:pt x="12210" y="5582"/>
                    <a:pt x="12012" y="1644"/>
                    <a:pt x="14718"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p17"/>
            <p:cNvSpPr/>
            <p:nvPr/>
          </p:nvSpPr>
          <p:spPr>
            <a:xfrm>
              <a:off x="6435893" y="3785738"/>
              <a:ext cx="1849949" cy="5521"/>
            </a:xfrm>
            <a:custGeom>
              <a:avLst/>
              <a:gdLst/>
              <a:ahLst/>
              <a:cxnLst/>
              <a:rect l="l" t="t" r="r" b="b"/>
              <a:pathLst>
                <a:path w="24124" h="72" extrusionOk="0">
                  <a:moveTo>
                    <a:pt x="12069" y="1"/>
                  </a:moveTo>
                  <a:cubicBezTo>
                    <a:pt x="5398" y="1"/>
                    <a:pt x="1" y="15"/>
                    <a:pt x="1" y="43"/>
                  </a:cubicBezTo>
                  <a:cubicBezTo>
                    <a:pt x="1" y="57"/>
                    <a:pt x="5398" y="71"/>
                    <a:pt x="12069" y="71"/>
                  </a:cubicBezTo>
                  <a:cubicBezTo>
                    <a:pt x="18727" y="71"/>
                    <a:pt x="24124" y="57"/>
                    <a:pt x="24124" y="43"/>
                  </a:cubicBezTo>
                  <a:cubicBezTo>
                    <a:pt x="24124" y="29"/>
                    <a:pt x="18727" y="1"/>
                    <a:pt x="1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p17"/>
            <p:cNvSpPr/>
            <p:nvPr/>
          </p:nvSpPr>
          <p:spPr>
            <a:xfrm>
              <a:off x="6625995" y="3871548"/>
              <a:ext cx="1849949" cy="5521"/>
            </a:xfrm>
            <a:custGeom>
              <a:avLst/>
              <a:gdLst/>
              <a:ahLst/>
              <a:cxnLst/>
              <a:rect l="l" t="t" r="r" b="b"/>
              <a:pathLst>
                <a:path w="24124" h="72" extrusionOk="0">
                  <a:moveTo>
                    <a:pt x="12069" y="1"/>
                  </a:moveTo>
                  <a:cubicBezTo>
                    <a:pt x="5397" y="1"/>
                    <a:pt x="1" y="15"/>
                    <a:pt x="1" y="29"/>
                  </a:cubicBezTo>
                  <a:cubicBezTo>
                    <a:pt x="1" y="57"/>
                    <a:pt x="5412" y="71"/>
                    <a:pt x="12069" y="71"/>
                  </a:cubicBezTo>
                  <a:cubicBezTo>
                    <a:pt x="18727" y="71"/>
                    <a:pt x="24124" y="57"/>
                    <a:pt x="24124" y="29"/>
                  </a:cubicBezTo>
                  <a:cubicBezTo>
                    <a:pt x="24124" y="15"/>
                    <a:pt x="18727" y="1"/>
                    <a:pt x="1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p17"/>
            <p:cNvSpPr/>
            <p:nvPr/>
          </p:nvSpPr>
          <p:spPr>
            <a:xfrm>
              <a:off x="6569478" y="3706446"/>
              <a:ext cx="1851099" cy="5521"/>
            </a:xfrm>
            <a:custGeom>
              <a:avLst/>
              <a:gdLst/>
              <a:ahLst/>
              <a:cxnLst/>
              <a:rect l="l" t="t" r="r" b="b"/>
              <a:pathLst>
                <a:path w="24139" h="72" extrusionOk="0">
                  <a:moveTo>
                    <a:pt x="12070" y="0"/>
                  </a:moveTo>
                  <a:cubicBezTo>
                    <a:pt x="5412" y="0"/>
                    <a:pt x="1" y="15"/>
                    <a:pt x="1" y="43"/>
                  </a:cubicBezTo>
                  <a:cubicBezTo>
                    <a:pt x="1" y="57"/>
                    <a:pt x="5412" y="71"/>
                    <a:pt x="12070" y="71"/>
                  </a:cubicBezTo>
                  <a:cubicBezTo>
                    <a:pt x="18727" y="71"/>
                    <a:pt x="24138" y="57"/>
                    <a:pt x="24138" y="43"/>
                  </a:cubicBezTo>
                  <a:cubicBezTo>
                    <a:pt x="24138" y="29"/>
                    <a:pt x="18727" y="0"/>
                    <a:pt x="1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p17"/>
            <p:cNvSpPr/>
            <p:nvPr/>
          </p:nvSpPr>
          <p:spPr>
            <a:xfrm>
              <a:off x="5354027" y="4016022"/>
              <a:ext cx="865774" cy="5521"/>
            </a:xfrm>
            <a:custGeom>
              <a:avLst/>
              <a:gdLst/>
              <a:ahLst/>
              <a:cxnLst/>
              <a:rect l="l" t="t" r="r" b="b"/>
              <a:pathLst>
                <a:path w="11290" h="72" extrusionOk="0">
                  <a:moveTo>
                    <a:pt x="5638" y="1"/>
                  </a:moveTo>
                  <a:cubicBezTo>
                    <a:pt x="2522" y="1"/>
                    <a:pt x="0" y="15"/>
                    <a:pt x="0" y="29"/>
                  </a:cubicBezTo>
                  <a:cubicBezTo>
                    <a:pt x="0" y="57"/>
                    <a:pt x="2522" y="71"/>
                    <a:pt x="5638" y="71"/>
                  </a:cubicBezTo>
                  <a:cubicBezTo>
                    <a:pt x="8768" y="71"/>
                    <a:pt x="11290" y="57"/>
                    <a:pt x="11290" y="29"/>
                  </a:cubicBezTo>
                  <a:cubicBezTo>
                    <a:pt x="11290" y="15"/>
                    <a:pt x="8768" y="1"/>
                    <a:pt x="5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p17"/>
            <p:cNvSpPr/>
            <p:nvPr/>
          </p:nvSpPr>
          <p:spPr>
            <a:xfrm>
              <a:off x="5354027" y="3528307"/>
              <a:ext cx="865774" cy="5521"/>
            </a:xfrm>
            <a:custGeom>
              <a:avLst/>
              <a:gdLst/>
              <a:ahLst/>
              <a:cxnLst/>
              <a:rect l="l" t="t" r="r" b="b"/>
              <a:pathLst>
                <a:path w="11290" h="72" extrusionOk="0">
                  <a:moveTo>
                    <a:pt x="5638" y="0"/>
                  </a:moveTo>
                  <a:cubicBezTo>
                    <a:pt x="2522" y="0"/>
                    <a:pt x="0" y="15"/>
                    <a:pt x="0" y="43"/>
                  </a:cubicBezTo>
                  <a:cubicBezTo>
                    <a:pt x="0" y="57"/>
                    <a:pt x="2522" y="71"/>
                    <a:pt x="5638" y="71"/>
                  </a:cubicBezTo>
                  <a:cubicBezTo>
                    <a:pt x="8768" y="71"/>
                    <a:pt x="11290" y="57"/>
                    <a:pt x="11290" y="43"/>
                  </a:cubicBezTo>
                  <a:cubicBezTo>
                    <a:pt x="11290" y="15"/>
                    <a:pt x="8768" y="0"/>
                    <a:pt x="56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9;p17"/>
            <p:cNvSpPr/>
            <p:nvPr/>
          </p:nvSpPr>
          <p:spPr>
            <a:xfrm>
              <a:off x="5805929" y="3155696"/>
              <a:ext cx="1075430" cy="330282"/>
            </a:xfrm>
            <a:custGeom>
              <a:avLst/>
              <a:gdLst/>
              <a:ahLst/>
              <a:cxnLst/>
              <a:rect l="l" t="t" r="r" b="b"/>
              <a:pathLst>
                <a:path w="14024" h="4307" extrusionOk="0">
                  <a:moveTo>
                    <a:pt x="1700" y="1"/>
                  </a:moveTo>
                  <a:cubicBezTo>
                    <a:pt x="765" y="1"/>
                    <a:pt x="0" y="766"/>
                    <a:pt x="0" y="1701"/>
                  </a:cubicBezTo>
                  <a:lnTo>
                    <a:pt x="0" y="2607"/>
                  </a:lnTo>
                  <a:cubicBezTo>
                    <a:pt x="0" y="3542"/>
                    <a:pt x="765" y="4307"/>
                    <a:pt x="1700" y="4307"/>
                  </a:cubicBezTo>
                  <a:lnTo>
                    <a:pt x="14023" y="4307"/>
                  </a:lnTo>
                  <a:lnTo>
                    <a:pt x="140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p17"/>
            <p:cNvSpPr/>
            <p:nvPr/>
          </p:nvSpPr>
          <p:spPr>
            <a:xfrm>
              <a:off x="6648847" y="3155696"/>
              <a:ext cx="1908536" cy="78295"/>
            </a:xfrm>
            <a:custGeom>
              <a:avLst/>
              <a:gdLst/>
              <a:ahLst/>
              <a:cxnLst/>
              <a:rect l="l" t="t" r="r" b="b"/>
              <a:pathLst>
                <a:path w="24888" h="1021" extrusionOk="0">
                  <a:moveTo>
                    <a:pt x="0" y="1"/>
                  </a:moveTo>
                  <a:lnTo>
                    <a:pt x="0" y="1021"/>
                  </a:lnTo>
                  <a:lnTo>
                    <a:pt x="24491" y="1021"/>
                  </a:lnTo>
                  <a:cubicBezTo>
                    <a:pt x="24718" y="1021"/>
                    <a:pt x="24888" y="837"/>
                    <a:pt x="24888" y="624"/>
                  </a:cubicBezTo>
                  <a:lnTo>
                    <a:pt x="24888" y="397"/>
                  </a:lnTo>
                  <a:cubicBezTo>
                    <a:pt x="24888" y="185"/>
                    <a:pt x="24718" y="1"/>
                    <a:pt x="2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p17"/>
            <p:cNvSpPr/>
            <p:nvPr/>
          </p:nvSpPr>
          <p:spPr>
            <a:xfrm>
              <a:off x="6648847" y="3407759"/>
              <a:ext cx="1908536" cy="77145"/>
            </a:xfrm>
            <a:custGeom>
              <a:avLst/>
              <a:gdLst/>
              <a:ahLst/>
              <a:cxnLst/>
              <a:rect l="l" t="t" r="r" b="b"/>
              <a:pathLst>
                <a:path w="24888" h="1006" extrusionOk="0">
                  <a:moveTo>
                    <a:pt x="0" y="0"/>
                  </a:moveTo>
                  <a:lnTo>
                    <a:pt x="0" y="1006"/>
                  </a:lnTo>
                  <a:lnTo>
                    <a:pt x="24491" y="1006"/>
                  </a:lnTo>
                  <a:cubicBezTo>
                    <a:pt x="24718" y="1006"/>
                    <a:pt x="24888" y="836"/>
                    <a:pt x="24888" y="609"/>
                  </a:cubicBezTo>
                  <a:lnTo>
                    <a:pt x="24888" y="397"/>
                  </a:lnTo>
                  <a:cubicBezTo>
                    <a:pt x="24888" y="184"/>
                    <a:pt x="24718" y="0"/>
                    <a:pt x="24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p17"/>
            <p:cNvSpPr/>
            <p:nvPr/>
          </p:nvSpPr>
          <p:spPr>
            <a:xfrm>
              <a:off x="6705287" y="3233914"/>
              <a:ext cx="1795656" cy="173922"/>
            </a:xfrm>
            <a:custGeom>
              <a:avLst/>
              <a:gdLst/>
              <a:ahLst/>
              <a:cxnLst/>
              <a:rect l="l" t="t" r="r" b="b"/>
              <a:pathLst>
                <a:path w="23416" h="2268" extrusionOk="0">
                  <a:moveTo>
                    <a:pt x="1134" y="1"/>
                  </a:moveTo>
                  <a:cubicBezTo>
                    <a:pt x="511" y="1"/>
                    <a:pt x="1" y="511"/>
                    <a:pt x="1" y="1134"/>
                  </a:cubicBezTo>
                  <a:cubicBezTo>
                    <a:pt x="1" y="1757"/>
                    <a:pt x="511" y="2267"/>
                    <a:pt x="1134" y="2267"/>
                  </a:cubicBezTo>
                  <a:lnTo>
                    <a:pt x="23415" y="2267"/>
                  </a:lnTo>
                  <a:cubicBezTo>
                    <a:pt x="22835" y="1516"/>
                    <a:pt x="22835" y="751"/>
                    <a:pt x="23415" y="1"/>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3;p17"/>
            <p:cNvSpPr/>
            <p:nvPr/>
          </p:nvSpPr>
          <p:spPr>
            <a:xfrm>
              <a:off x="5805929" y="3155696"/>
              <a:ext cx="916846" cy="330282"/>
            </a:xfrm>
            <a:custGeom>
              <a:avLst/>
              <a:gdLst/>
              <a:ahLst/>
              <a:cxnLst/>
              <a:rect l="l" t="t" r="r" b="b"/>
              <a:pathLst>
                <a:path w="11956" h="4307" extrusionOk="0">
                  <a:moveTo>
                    <a:pt x="1742" y="1"/>
                  </a:moveTo>
                  <a:cubicBezTo>
                    <a:pt x="779" y="1"/>
                    <a:pt x="0" y="780"/>
                    <a:pt x="0" y="1743"/>
                  </a:cubicBezTo>
                  <a:lnTo>
                    <a:pt x="0" y="2593"/>
                  </a:lnTo>
                  <a:cubicBezTo>
                    <a:pt x="0" y="3542"/>
                    <a:pt x="765" y="4307"/>
                    <a:pt x="1700" y="4307"/>
                  </a:cubicBezTo>
                  <a:lnTo>
                    <a:pt x="11729" y="4307"/>
                  </a:lnTo>
                  <a:cubicBezTo>
                    <a:pt x="9915" y="3202"/>
                    <a:pt x="9760" y="950"/>
                    <a:pt x="1195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p17"/>
            <p:cNvSpPr/>
            <p:nvPr/>
          </p:nvSpPr>
          <p:spPr>
            <a:xfrm>
              <a:off x="6798688" y="3304541"/>
              <a:ext cx="1503486" cy="5521"/>
            </a:xfrm>
            <a:custGeom>
              <a:avLst/>
              <a:gdLst/>
              <a:ahLst/>
              <a:cxnLst/>
              <a:rect l="l" t="t" r="r" b="b"/>
              <a:pathLst>
                <a:path w="19606" h="72" extrusionOk="0">
                  <a:moveTo>
                    <a:pt x="9803" y="0"/>
                  </a:moveTo>
                  <a:cubicBezTo>
                    <a:pt x="4392" y="0"/>
                    <a:pt x="1" y="15"/>
                    <a:pt x="1" y="29"/>
                  </a:cubicBezTo>
                  <a:cubicBezTo>
                    <a:pt x="1" y="57"/>
                    <a:pt x="4392" y="71"/>
                    <a:pt x="9803" y="71"/>
                  </a:cubicBezTo>
                  <a:cubicBezTo>
                    <a:pt x="15214" y="71"/>
                    <a:pt x="19605" y="57"/>
                    <a:pt x="19605" y="29"/>
                  </a:cubicBezTo>
                  <a:cubicBezTo>
                    <a:pt x="19605" y="29"/>
                    <a:pt x="15214" y="0"/>
                    <a:pt x="9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p17"/>
            <p:cNvSpPr/>
            <p:nvPr/>
          </p:nvSpPr>
          <p:spPr>
            <a:xfrm>
              <a:off x="6952978" y="3351242"/>
              <a:ext cx="1503409" cy="5521"/>
            </a:xfrm>
            <a:custGeom>
              <a:avLst/>
              <a:gdLst/>
              <a:ahLst/>
              <a:cxnLst/>
              <a:rect l="l" t="t" r="r" b="b"/>
              <a:pathLst>
                <a:path w="19605" h="72" extrusionOk="0">
                  <a:moveTo>
                    <a:pt x="9802" y="1"/>
                  </a:moveTo>
                  <a:cubicBezTo>
                    <a:pt x="4391" y="1"/>
                    <a:pt x="0" y="15"/>
                    <a:pt x="0" y="29"/>
                  </a:cubicBezTo>
                  <a:cubicBezTo>
                    <a:pt x="0" y="57"/>
                    <a:pt x="4391" y="71"/>
                    <a:pt x="9802" y="71"/>
                  </a:cubicBezTo>
                  <a:cubicBezTo>
                    <a:pt x="15213" y="71"/>
                    <a:pt x="19605" y="57"/>
                    <a:pt x="19605" y="29"/>
                  </a:cubicBezTo>
                  <a:cubicBezTo>
                    <a:pt x="19605" y="15"/>
                    <a:pt x="15213" y="1"/>
                    <a:pt x="9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6;p17"/>
            <p:cNvSpPr/>
            <p:nvPr/>
          </p:nvSpPr>
          <p:spPr>
            <a:xfrm>
              <a:off x="5919959" y="3450089"/>
              <a:ext cx="702895" cy="5521"/>
            </a:xfrm>
            <a:custGeom>
              <a:avLst/>
              <a:gdLst/>
              <a:ahLst/>
              <a:cxnLst/>
              <a:rect l="l" t="t" r="r" b="b"/>
              <a:pathLst>
                <a:path w="9166" h="72" extrusionOk="0">
                  <a:moveTo>
                    <a:pt x="4576" y="1"/>
                  </a:moveTo>
                  <a:cubicBezTo>
                    <a:pt x="2054" y="1"/>
                    <a:pt x="0" y="15"/>
                    <a:pt x="0" y="29"/>
                  </a:cubicBezTo>
                  <a:cubicBezTo>
                    <a:pt x="0" y="57"/>
                    <a:pt x="2054" y="71"/>
                    <a:pt x="4576" y="71"/>
                  </a:cubicBezTo>
                  <a:cubicBezTo>
                    <a:pt x="7111" y="71"/>
                    <a:pt x="9165" y="57"/>
                    <a:pt x="9165" y="29"/>
                  </a:cubicBezTo>
                  <a:cubicBezTo>
                    <a:pt x="9165" y="15"/>
                    <a:pt x="7111" y="1"/>
                    <a:pt x="45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p17"/>
            <p:cNvSpPr/>
            <p:nvPr/>
          </p:nvSpPr>
          <p:spPr>
            <a:xfrm>
              <a:off x="5919959" y="3192658"/>
              <a:ext cx="702895" cy="4448"/>
            </a:xfrm>
            <a:custGeom>
              <a:avLst/>
              <a:gdLst/>
              <a:ahLst/>
              <a:cxnLst/>
              <a:rect l="l" t="t" r="r" b="b"/>
              <a:pathLst>
                <a:path w="9166" h="58" extrusionOk="0">
                  <a:moveTo>
                    <a:pt x="4576" y="0"/>
                  </a:moveTo>
                  <a:cubicBezTo>
                    <a:pt x="2054" y="0"/>
                    <a:pt x="0" y="15"/>
                    <a:pt x="0" y="29"/>
                  </a:cubicBezTo>
                  <a:cubicBezTo>
                    <a:pt x="0" y="43"/>
                    <a:pt x="2054" y="57"/>
                    <a:pt x="4576" y="57"/>
                  </a:cubicBezTo>
                  <a:cubicBezTo>
                    <a:pt x="7111" y="57"/>
                    <a:pt x="9165" y="43"/>
                    <a:pt x="9165" y="29"/>
                  </a:cubicBezTo>
                  <a:cubicBezTo>
                    <a:pt x="9165" y="15"/>
                    <a:pt x="7111" y="0"/>
                    <a:pt x="45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p17"/>
            <p:cNvSpPr/>
            <p:nvPr/>
          </p:nvSpPr>
          <p:spPr>
            <a:xfrm>
              <a:off x="5955771" y="3153549"/>
              <a:ext cx="2579913" cy="5521"/>
            </a:xfrm>
            <a:custGeom>
              <a:avLst/>
              <a:gdLst/>
              <a:ahLst/>
              <a:cxnLst/>
              <a:rect l="l" t="t" r="r" b="b"/>
              <a:pathLst>
                <a:path w="33643" h="72" extrusionOk="0">
                  <a:moveTo>
                    <a:pt x="16815" y="1"/>
                  </a:moveTo>
                  <a:cubicBezTo>
                    <a:pt x="7522" y="1"/>
                    <a:pt x="1" y="15"/>
                    <a:pt x="1" y="29"/>
                  </a:cubicBezTo>
                  <a:cubicBezTo>
                    <a:pt x="1" y="57"/>
                    <a:pt x="7522" y="71"/>
                    <a:pt x="16815" y="71"/>
                  </a:cubicBezTo>
                  <a:cubicBezTo>
                    <a:pt x="26107" y="71"/>
                    <a:pt x="33643" y="57"/>
                    <a:pt x="33643" y="29"/>
                  </a:cubicBezTo>
                  <a:cubicBezTo>
                    <a:pt x="33643" y="15"/>
                    <a:pt x="26107" y="1"/>
                    <a:pt x="168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9;p17"/>
            <p:cNvSpPr/>
            <p:nvPr/>
          </p:nvSpPr>
          <p:spPr>
            <a:xfrm>
              <a:off x="7499356" y="2861380"/>
              <a:ext cx="131515" cy="179290"/>
            </a:xfrm>
            <a:custGeom>
              <a:avLst/>
              <a:gdLst/>
              <a:ahLst/>
              <a:cxnLst/>
              <a:rect l="l" t="t" r="r" b="b"/>
              <a:pathLst>
                <a:path w="1715" h="2338" extrusionOk="0">
                  <a:moveTo>
                    <a:pt x="0" y="0"/>
                  </a:moveTo>
                  <a:lnTo>
                    <a:pt x="0" y="2337"/>
                  </a:lnTo>
                  <a:lnTo>
                    <a:pt x="808" y="1813"/>
                  </a:lnTo>
                  <a:lnTo>
                    <a:pt x="1714" y="2337"/>
                  </a:lnTo>
                  <a:lnTo>
                    <a:pt x="17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p17"/>
            <p:cNvSpPr/>
            <p:nvPr/>
          </p:nvSpPr>
          <p:spPr>
            <a:xfrm>
              <a:off x="8334772" y="2187850"/>
              <a:ext cx="10890" cy="682388"/>
            </a:xfrm>
            <a:custGeom>
              <a:avLst/>
              <a:gdLst/>
              <a:ahLst/>
              <a:cxnLst/>
              <a:rect l="l" t="t" r="r" b="b"/>
              <a:pathLst>
                <a:path w="142" h="8935" extrusionOk="0">
                  <a:moveTo>
                    <a:pt x="66" y="0"/>
                  </a:moveTo>
                  <a:cubicBezTo>
                    <a:pt x="32" y="0"/>
                    <a:pt x="0" y="25"/>
                    <a:pt x="0" y="75"/>
                  </a:cubicBezTo>
                  <a:lnTo>
                    <a:pt x="0" y="8871"/>
                  </a:lnTo>
                  <a:cubicBezTo>
                    <a:pt x="0" y="8913"/>
                    <a:pt x="35" y="8935"/>
                    <a:pt x="71" y="8935"/>
                  </a:cubicBezTo>
                  <a:cubicBezTo>
                    <a:pt x="106" y="8935"/>
                    <a:pt x="142" y="8913"/>
                    <a:pt x="142" y="8871"/>
                  </a:cubicBezTo>
                  <a:lnTo>
                    <a:pt x="142" y="75"/>
                  </a:lnTo>
                  <a:cubicBezTo>
                    <a:pt x="135" y="25"/>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1;p17"/>
            <p:cNvSpPr/>
            <p:nvPr/>
          </p:nvSpPr>
          <p:spPr>
            <a:xfrm>
              <a:off x="8292368" y="2803820"/>
              <a:ext cx="89111" cy="75991"/>
            </a:xfrm>
            <a:custGeom>
              <a:avLst/>
              <a:gdLst/>
              <a:ahLst/>
              <a:cxnLst/>
              <a:rect l="l" t="t" r="r" b="b"/>
              <a:pathLst>
                <a:path w="1162" h="995" extrusionOk="0">
                  <a:moveTo>
                    <a:pt x="666" y="1"/>
                  </a:moveTo>
                  <a:cubicBezTo>
                    <a:pt x="213" y="1"/>
                    <a:pt x="0" y="539"/>
                    <a:pt x="312" y="850"/>
                  </a:cubicBezTo>
                  <a:cubicBezTo>
                    <a:pt x="412" y="950"/>
                    <a:pt x="535" y="995"/>
                    <a:pt x="656" y="995"/>
                  </a:cubicBezTo>
                  <a:cubicBezTo>
                    <a:pt x="913" y="995"/>
                    <a:pt x="1162" y="795"/>
                    <a:pt x="1162" y="496"/>
                  </a:cubicBezTo>
                  <a:cubicBezTo>
                    <a:pt x="1162" y="227"/>
                    <a:pt x="935" y="1"/>
                    <a:pt x="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2;p17"/>
            <p:cNvSpPr/>
            <p:nvPr/>
          </p:nvSpPr>
          <p:spPr>
            <a:xfrm>
              <a:off x="8285850" y="2860488"/>
              <a:ext cx="148850" cy="235533"/>
            </a:xfrm>
            <a:custGeom>
              <a:avLst/>
              <a:gdLst/>
              <a:ahLst/>
              <a:cxnLst/>
              <a:rect l="l" t="t" r="r" b="b"/>
              <a:pathLst>
                <a:path w="1941" h="3084" extrusionOk="0">
                  <a:moveTo>
                    <a:pt x="708" y="1"/>
                  </a:moveTo>
                  <a:cubicBezTo>
                    <a:pt x="676" y="1"/>
                    <a:pt x="643" y="3"/>
                    <a:pt x="609" y="9"/>
                  </a:cubicBezTo>
                  <a:cubicBezTo>
                    <a:pt x="609" y="9"/>
                    <a:pt x="255" y="363"/>
                    <a:pt x="142" y="1426"/>
                  </a:cubicBezTo>
                  <a:cubicBezTo>
                    <a:pt x="14" y="2488"/>
                    <a:pt x="0" y="3026"/>
                    <a:pt x="0" y="3026"/>
                  </a:cubicBezTo>
                  <a:lnTo>
                    <a:pt x="977" y="3083"/>
                  </a:lnTo>
                  <a:lnTo>
                    <a:pt x="977" y="2318"/>
                  </a:lnTo>
                  <a:cubicBezTo>
                    <a:pt x="977" y="2361"/>
                    <a:pt x="1176" y="2885"/>
                    <a:pt x="1176" y="2885"/>
                  </a:cubicBezTo>
                  <a:lnTo>
                    <a:pt x="1941" y="2644"/>
                  </a:lnTo>
                  <a:cubicBezTo>
                    <a:pt x="1941" y="2644"/>
                    <a:pt x="1688" y="1"/>
                    <a:pt x="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3;p17"/>
            <p:cNvSpPr/>
            <p:nvPr/>
          </p:nvSpPr>
          <p:spPr>
            <a:xfrm>
              <a:off x="6708584" y="2267149"/>
              <a:ext cx="1270977" cy="457426"/>
            </a:xfrm>
            <a:custGeom>
              <a:avLst/>
              <a:gdLst/>
              <a:ahLst/>
              <a:cxnLst/>
              <a:rect l="l" t="t" r="r" b="b"/>
              <a:pathLst>
                <a:path w="16574" h="5965" extrusionOk="0">
                  <a:moveTo>
                    <a:pt x="0" y="1"/>
                  </a:moveTo>
                  <a:lnTo>
                    <a:pt x="0" y="5964"/>
                  </a:lnTo>
                  <a:lnTo>
                    <a:pt x="16573" y="5964"/>
                  </a:lnTo>
                  <a:lnTo>
                    <a:pt x="16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4;p17"/>
            <p:cNvSpPr/>
            <p:nvPr/>
          </p:nvSpPr>
          <p:spPr>
            <a:xfrm>
              <a:off x="6252311" y="2187857"/>
              <a:ext cx="2172563" cy="78295"/>
            </a:xfrm>
            <a:custGeom>
              <a:avLst/>
              <a:gdLst/>
              <a:ahLst/>
              <a:cxnLst/>
              <a:rect l="l" t="t" r="r" b="b"/>
              <a:pathLst>
                <a:path w="28331" h="1021" extrusionOk="0">
                  <a:moveTo>
                    <a:pt x="1" y="1"/>
                  </a:moveTo>
                  <a:lnTo>
                    <a:pt x="1" y="1021"/>
                  </a:lnTo>
                  <a:lnTo>
                    <a:pt x="28331" y="1021"/>
                  </a:lnTo>
                  <a:lnTo>
                    <a:pt x="28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5;p17"/>
            <p:cNvSpPr/>
            <p:nvPr/>
          </p:nvSpPr>
          <p:spPr>
            <a:xfrm>
              <a:off x="6708584" y="2266076"/>
              <a:ext cx="1270977" cy="329209"/>
            </a:xfrm>
            <a:custGeom>
              <a:avLst/>
              <a:gdLst/>
              <a:ahLst/>
              <a:cxnLst/>
              <a:rect l="l" t="t" r="r" b="b"/>
              <a:pathLst>
                <a:path w="16574" h="4293" extrusionOk="0">
                  <a:moveTo>
                    <a:pt x="0" y="1"/>
                  </a:moveTo>
                  <a:lnTo>
                    <a:pt x="0" y="4293"/>
                  </a:lnTo>
                  <a:cubicBezTo>
                    <a:pt x="0" y="4293"/>
                    <a:pt x="5029" y="2480"/>
                    <a:pt x="8287" y="1814"/>
                  </a:cubicBezTo>
                  <a:cubicBezTo>
                    <a:pt x="10233" y="1406"/>
                    <a:pt x="12827" y="1324"/>
                    <a:pt x="14590" y="1324"/>
                  </a:cubicBezTo>
                  <a:cubicBezTo>
                    <a:pt x="15766" y="1324"/>
                    <a:pt x="16573" y="1361"/>
                    <a:pt x="16573" y="1361"/>
                  </a:cubicBezTo>
                  <a:lnTo>
                    <a:pt x="16573"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p17"/>
            <p:cNvSpPr/>
            <p:nvPr/>
          </p:nvSpPr>
          <p:spPr>
            <a:xfrm>
              <a:off x="6252311" y="2187857"/>
              <a:ext cx="785484" cy="78295"/>
            </a:xfrm>
            <a:custGeom>
              <a:avLst/>
              <a:gdLst/>
              <a:ahLst/>
              <a:cxnLst/>
              <a:rect l="l" t="t" r="r" b="b"/>
              <a:pathLst>
                <a:path w="10243" h="1021" extrusionOk="0">
                  <a:moveTo>
                    <a:pt x="1" y="1"/>
                  </a:moveTo>
                  <a:lnTo>
                    <a:pt x="1" y="1021"/>
                  </a:lnTo>
                  <a:lnTo>
                    <a:pt x="10242" y="1021"/>
                  </a:lnTo>
                  <a:lnTo>
                    <a:pt x="10242" y="1"/>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7;p17"/>
            <p:cNvSpPr/>
            <p:nvPr/>
          </p:nvSpPr>
          <p:spPr>
            <a:xfrm>
              <a:off x="6251237" y="2265002"/>
              <a:ext cx="2158453" cy="4448"/>
            </a:xfrm>
            <a:custGeom>
              <a:avLst/>
              <a:gdLst/>
              <a:ahLst/>
              <a:cxnLst/>
              <a:rect l="l" t="t" r="r" b="b"/>
              <a:pathLst>
                <a:path w="28147" h="58" extrusionOk="0">
                  <a:moveTo>
                    <a:pt x="14081" y="1"/>
                  </a:moveTo>
                  <a:cubicBezTo>
                    <a:pt x="6304" y="1"/>
                    <a:pt x="1" y="1"/>
                    <a:pt x="1" y="29"/>
                  </a:cubicBezTo>
                  <a:cubicBezTo>
                    <a:pt x="1" y="43"/>
                    <a:pt x="6304" y="57"/>
                    <a:pt x="14081" y="57"/>
                  </a:cubicBezTo>
                  <a:cubicBezTo>
                    <a:pt x="21843" y="57"/>
                    <a:pt x="28146" y="43"/>
                    <a:pt x="28146" y="29"/>
                  </a:cubicBezTo>
                  <a:cubicBezTo>
                    <a:pt x="28146" y="15"/>
                    <a:pt x="21843" y="1"/>
                    <a:pt x="1408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8;p17"/>
            <p:cNvSpPr/>
            <p:nvPr/>
          </p:nvSpPr>
          <p:spPr>
            <a:xfrm>
              <a:off x="7034417" y="2186784"/>
              <a:ext cx="5521" cy="80443"/>
            </a:xfrm>
            <a:custGeom>
              <a:avLst/>
              <a:gdLst/>
              <a:ahLst/>
              <a:cxnLst/>
              <a:rect l="l" t="t" r="r" b="b"/>
              <a:pathLst>
                <a:path w="72" h="1049" extrusionOk="0">
                  <a:moveTo>
                    <a:pt x="29" y="1"/>
                  </a:moveTo>
                  <a:cubicBezTo>
                    <a:pt x="1" y="355"/>
                    <a:pt x="1" y="709"/>
                    <a:pt x="29" y="1049"/>
                  </a:cubicBezTo>
                  <a:cubicBezTo>
                    <a:pt x="71" y="709"/>
                    <a:pt x="71" y="355"/>
                    <a:pt x="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9;p17"/>
            <p:cNvSpPr/>
            <p:nvPr/>
          </p:nvSpPr>
          <p:spPr>
            <a:xfrm>
              <a:off x="7215853" y="2325813"/>
              <a:ext cx="4371" cy="398762"/>
            </a:xfrm>
            <a:custGeom>
              <a:avLst/>
              <a:gdLst/>
              <a:ahLst/>
              <a:cxnLst/>
              <a:rect l="l" t="t" r="r" b="b"/>
              <a:pathLst>
                <a:path w="57" h="5200" extrusionOk="0">
                  <a:moveTo>
                    <a:pt x="28" y="1"/>
                  </a:moveTo>
                  <a:cubicBezTo>
                    <a:pt x="14" y="1"/>
                    <a:pt x="0" y="1162"/>
                    <a:pt x="0" y="2607"/>
                  </a:cubicBezTo>
                  <a:cubicBezTo>
                    <a:pt x="0" y="4038"/>
                    <a:pt x="14" y="5199"/>
                    <a:pt x="28" y="5199"/>
                  </a:cubicBezTo>
                  <a:cubicBezTo>
                    <a:pt x="43" y="5199"/>
                    <a:pt x="57" y="4038"/>
                    <a:pt x="57" y="2607"/>
                  </a:cubicBezTo>
                  <a:cubicBezTo>
                    <a:pt x="57" y="1162"/>
                    <a:pt x="43" y="1"/>
                    <a:pt x="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0;p17"/>
            <p:cNvSpPr/>
            <p:nvPr/>
          </p:nvSpPr>
          <p:spPr>
            <a:xfrm>
              <a:off x="5471354" y="3186140"/>
              <a:ext cx="424758" cy="441092"/>
            </a:xfrm>
            <a:custGeom>
              <a:avLst/>
              <a:gdLst/>
              <a:ahLst/>
              <a:cxnLst/>
              <a:rect l="l" t="t" r="r" b="b"/>
              <a:pathLst>
                <a:path w="5539" h="5752" extrusionOk="0">
                  <a:moveTo>
                    <a:pt x="3598" y="0"/>
                  </a:moveTo>
                  <a:lnTo>
                    <a:pt x="2139" y="3811"/>
                  </a:lnTo>
                  <a:lnTo>
                    <a:pt x="241" y="4576"/>
                  </a:lnTo>
                  <a:lnTo>
                    <a:pt x="0" y="5751"/>
                  </a:lnTo>
                  <a:lnTo>
                    <a:pt x="1785" y="5709"/>
                  </a:lnTo>
                  <a:cubicBezTo>
                    <a:pt x="2777" y="5681"/>
                    <a:pt x="3669" y="5072"/>
                    <a:pt x="4066" y="4151"/>
                  </a:cubicBezTo>
                  <a:cubicBezTo>
                    <a:pt x="4278" y="3669"/>
                    <a:pt x="4802" y="2663"/>
                    <a:pt x="4958" y="2309"/>
                  </a:cubicBezTo>
                  <a:cubicBezTo>
                    <a:pt x="5355" y="1389"/>
                    <a:pt x="5539" y="1006"/>
                    <a:pt x="5539" y="1006"/>
                  </a:cubicBezTo>
                  <a:lnTo>
                    <a:pt x="3598" y="0"/>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1;p17"/>
            <p:cNvSpPr/>
            <p:nvPr/>
          </p:nvSpPr>
          <p:spPr>
            <a:xfrm>
              <a:off x="5236699" y="3453386"/>
              <a:ext cx="256435" cy="178599"/>
            </a:xfrm>
            <a:custGeom>
              <a:avLst/>
              <a:gdLst/>
              <a:ahLst/>
              <a:cxnLst/>
              <a:rect l="l" t="t" r="r" b="b"/>
              <a:pathLst>
                <a:path w="3344" h="2329" extrusionOk="0">
                  <a:moveTo>
                    <a:pt x="1885" y="0"/>
                  </a:moveTo>
                  <a:lnTo>
                    <a:pt x="978" y="28"/>
                  </a:lnTo>
                  <a:cubicBezTo>
                    <a:pt x="808" y="57"/>
                    <a:pt x="652" y="142"/>
                    <a:pt x="553" y="283"/>
                  </a:cubicBezTo>
                  <a:lnTo>
                    <a:pt x="227" y="850"/>
                  </a:lnTo>
                  <a:cubicBezTo>
                    <a:pt x="227" y="850"/>
                    <a:pt x="1" y="1247"/>
                    <a:pt x="29" y="1332"/>
                  </a:cubicBezTo>
                  <a:cubicBezTo>
                    <a:pt x="54" y="1406"/>
                    <a:pt x="122" y="1448"/>
                    <a:pt x="195" y="1448"/>
                  </a:cubicBezTo>
                  <a:cubicBezTo>
                    <a:pt x="206" y="1448"/>
                    <a:pt x="216" y="1447"/>
                    <a:pt x="227" y="1445"/>
                  </a:cubicBezTo>
                  <a:cubicBezTo>
                    <a:pt x="227" y="1445"/>
                    <a:pt x="256" y="1629"/>
                    <a:pt x="312" y="1657"/>
                  </a:cubicBezTo>
                  <a:cubicBezTo>
                    <a:pt x="351" y="1681"/>
                    <a:pt x="394" y="1691"/>
                    <a:pt x="437" y="1691"/>
                  </a:cubicBezTo>
                  <a:cubicBezTo>
                    <a:pt x="472" y="1691"/>
                    <a:pt x="507" y="1684"/>
                    <a:pt x="539" y="1672"/>
                  </a:cubicBezTo>
                  <a:cubicBezTo>
                    <a:pt x="567" y="1742"/>
                    <a:pt x="638" y="1785"/>
                    <a:pt x="709" y="1785"/>
                  </a:cubicBezTo>
                  <a:cubicBezTo>
                    <a:pt x="723" y="1785"/>
                    <a:pt x="751" y="1785"/>
                    <a:pt x="765" y="1771"/>
                  </a:cubicBezTo>
                  <a:cubicBezTo>
                    <a:pt x="865" y="1742"/>
                    <a:pt x="921" y="1530"/>
                    <a:pt x="921" y="1530"/>
                  </a:cubicBezTo>
                  <a:lnTo>
                    <a:pt x="1375" y="1445"/>
                  </a:lnTo>
                  <a:cubicBezTo>
                    <a:pt x="1700" y="1657"/>
                    <a:pt x="1998" y="1898"/>
                    <a:pt x="2267" y="2181"/>
                  </a:cubicBezTo>
                  <a:cubicBezTo>
                    <a:pt x="2363" y="2295"/>
                    <a:pt x="2519" y="2329"/>
                    <a:pt x="2670" y="2329"/>
                  </a:cubicBezTo>
                  <a:cubicBezTo>
                    <a:pt x="2898" y="2329"/>
                    <a:pt x="3117" y="2252"/>
                    <a:pt x="3117" y="2252"/>
                  </a:cubicBezTo>
                  <a:lnTo>
                    <a:pt x="3343" y="1147"/>
                  </a:lnTo>
                  <a:lnTo>
                    <a:pt x="2352" y="354"/>
                  </a:lnTo>
                  <a:lnTo>
                    <a:pt x="2069" y="57"/>
                  </a:lnTo>
                  <a:cubicBezTo>
                    <a:pt x="2012" y="28"/>
                    <a:pt x="1955" y="0"/>
                    <a:pt x="188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2;p17"/>
            <p:cNvSpPr/>
            <p:nvPr/>
          </p:nvSpPr>
          <p:spPr>
            <a:xfrm>
              <a:off x="5253033" y="3490578"/>
              <a:ext cx="113034" cy="74768"/>
            </a:xfrm>
            <a:custGeom>
              <a:avLst/>
              <a:gdLst/>
              <a:ahLst/>
              <a:cxnLst/>
              <a:rect l="l" t="t" r="r" b="b"/>
              <a:pathLst>
                <a:path w="1474" h="975" extrusionOk="0">
                  <a:moveTo>
                    <a:pt x="1367" y="0"/>
                  </a:moveTo>
                  <a:cubicBezTo>
                    <a:pt x="1332" y="0"/>
                    <a:pt x="1296" y="4"/>
                    <a:pt x="1261" y="11"/>
                  </a:cubicBezTo>
                  <a:cubicBezTo>
                    <a:pt x="1133" y="11"/>
                    <a:pt x="963" y="11"/>
                    <a:pt x="751" y="25"/>
                  </a:cubicBezTo>
                  <a:lnTo>
                    <a:pt x="737" y="25"/>
                  </a:lnTo>
                  <a:lnTo>
                    <a:pt x="737" y="39"/>
                  </a:lnTo>
                  <a:cubicBezTo>
                    <a:pt x="708" y="124"/>
                    <a:pt x="666" y="181"/>
                    <a:pt x="623" y="252"/>
                  </a:cubicBezTo>
                  <a:cubicBezTo>
                    <a:pt x="496" y="450"/>
                    <a:pt x="354" y="620"/>
                    <a:pt x="198" y="776"/>
                  </a:cubicBezTo>
                  <a:cubicBezTo>
                    <a:pt x="85" y="903"/>
                    <a:pt x="0" y="974"/>
                    <a:pt x="0" y="974"/>
                  </a:cubicBezTo>
                  <a:cubicBezTo>
                    <a:pt x="85" y="932"/>
                    <a:pt x="170" y="875"/>
                    <a:pt x="227" y="804"/>
                  </a:cubicBezTo>
                  <a:cubicBezTo>
                    <a:pt x="397" y="648"/>
                    <a:pt x="552" y="478"/>
                    <a:pt x="666" y="294"/>
                  </a:cubicBezTo>
                  <a:cubicBezTo>
                    <a:pt x="706" y="227"/>
                    <a:pt x="746" y="147"/>
                    <a:pt x="787" y="79"/>
                  </a:cubicBezTo>
                  <a:lnTo>
                    <a:pt x="787" y="79"/>
                  </a:lnTo>
                  <a:cubicBezTo>
                    <a:pt x="977" y="53"/>
                    <a:pt x="1152" y="53"/>
                    <a:pt x="1275" y="39"/>
                  </a:cubicBezTo>
                  <a:cubicBezTo>
                    <a:pt x="1332" y="39"/>
                    <a:pt x="1402" y="25"/>
                    <a:pt x="1473" y="11"/>
                  </a:cubicBezTo>
                  <a:cubicBezTo>
                    <a:pt x="1438" y="4"/>
                    <a:pt x="1402" y="0"/>
                    <a:pt x="1367"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p17"/>
            <p:cNvSpPr/>
            <p:nvPr/>
          </p:nvSpPr>
          <p:spPr>
            <a:xfrm>
              <a:off x="5275809" y="3521789"/>
              <a:ext cx="91332" cy="60888"/>
            </a:xfrm>
            <a:custGeom>
              <a:avLst/>
              <a:gdLst/>
              <a:ahLst/>
              <a:cxnLst/>
              <a:rect l="l" t="t" r="r" b="b"/>
              <a:pathLst>
                <a:path w="1191" h="794" extrusionOk="0">
                  <a:moveTo>
                    <a:pt x="553" y="0"/>
                  </a:moveTo>
                  <a:lnTo>
                    <a:pt x="553" y="29"/>
                  </a:lnTo>
                  <a:cubicBezTo>
                    <a:pt x="539" y="85"/>
                    <a:pt x="525" y="128"/>
                    <a:pt x="496" y="185"/>
                  </a:cubicBezTo>
                  <a:cubicBezTo>
                    <a:pt x="411" y="355"/>
                    <a:pt x="298" y="496"/>
                    <a:pt x="170" y="638"/>
                  </a:cubicBezTo>
                  <a:cubicBezTo>
                    <a:pt x="71" y="737"/>
                    <a:pt x="1" y="794"/>
                    <a:pt x="1" y="794"/>
                  </a:cubicBezTo>
                  <a:cubicBezTo>
                    <a:pt x="71" y="765"/>
                    <a:pt x="142" y="723"/>
                    <a:pt x="199" y="666"/>
                  </a:cubicBezTo>
                  <a:cubicBezTo>
                    <a:pt x="340" y="539"/>
                    <a:pt x="454" y="383"/>
                    <a:pt x="539" y="213"/>
                  </a:cubicBezTo>
                  <a:cubicBezTo>
                    <a:pt x="563" y="164"/>
                    <a:pt x="577" y="115"/>
                    <a:pt x="599" y="65"/>
                  </a:cubicBezTo>
                  <a:lnTo>
                    <a:pt x="599" y="65"/>
                  </a:lnTo>
                  <a:cubicBezTo>
                    <a:pt x="686" y="86"/>
                    <a:pt x="769" y="94"/>
                    <a:pt x="854" y="94"/>
                  </a:cubicBezTo>
                  <a:cubicBezTo>
                    <a:pt x="908" y="94"/>
                    <a:pt x="963" y="91"/>
                    <a:pt x="1020" y="85"/>
                  </a:cubicBezTo>
                  <a:cubicBezTo>
                    <a:pt x="1077" y="71"/>
                    <a:pt x="1134" y="57"/>
                    <a:pt x="1190" y="29"/>
                  </a:cubicBezTo>
                  <a:lnTo>
                    <a:pt x="1190" y="29"/>
                  </a:lnTo>
                  <a:cubicBezTo>
                    <a:pt x="1120" y="39"/>
                    <a:pt x="1048" y="44"/>
                    <a:pt x="976" y="44"/>
                  </a:cubicBezTo>
                  <a:cubicBezTo>
                    <a:pt x="843" y="44"/>
                    <a:pt x="709" y="28"/>
                    <a:pt x="581"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4;p17"/>
            <p:cNvSpPr/>
            <p:nvPr/>
          </p:nvSpPr>
          <p:spPr>
            <a:xfrm>
              <a:off x="5298584" y="3504381"/>
              <a:ext cx="157588" cy="100151"/>
            </a:xfrm>
            <a:custGeom>
              <a:avLst/>
              <a:gdLst/>
              <a:ahLst/>
              <a:cxnLst/>
              <a:rect l="l" t="t" r="r" b="b"/>
              <a:pathLst>
                <a:path w="2055" h="1306" extrusionOk="0">
                  <a:moveTo>
                    <a:pt x="879" y="1"/>
                  </a:moveTo>
                  <a:cubicBezTo>
                    <a:pt x="752" y="15"/>
                    <a:pt x="624" y="57"/>
                    <a:pt x="511" y="128"/>
                  </a:cubicBezTo>
                  <a:lnTo>
                    <a:pt x="72" y="355"/>
                  </a:lnTo>
                  <a:cubicBezTo>
                    <a:pt x="43" y="369"/>
                    <a:pt x="15" y="383"/>
                    <a:pt x="15" y="412"/>
                  </a:cubicBezTo>
                  <a:cubicBezTo>
                    <a:pt x="1" y="426"/>
                    <a:pt x="29" y="468"/>
                    <a:pt x="58" y="497"/>
                  </a:cubicBezTo>
                  <a:cubicBezTo>
                    <a:pt x="179" y="617"/>
                    <a:pt x="340" y="678"/>
                    <a:pt x="500" y="678"/>
                  </a:cubicBezTo>
                  <a:cubicBezTo>
                    <a:pt x="641" y="678"/>
                    <a:pt x="781" y="632"/>
                    <a:pt x="893" y="539"/>
                  </a:cubicBezTo>
                  <a:cubicBezTo>
                    <a:pt x="964" y="723"/>
                    <a:pt x="1049" y="907"/>
                    <a:pt x="1177" y="1077"/>
                  </a:cubicBezTo>
                  <a:cubicBezTo>
                    <a:pt x="1295" y="1222"/>
                    <a:pt x="1474" y="1306"/>
                    <a:pt x="1658" y="1306"/>
                  </a:cubicBezTo>
                  <a:cubicBezTo>
                    <a:pt x="1672" y="1306"/>
                    <a:pt x="1686" y="1305"/>
                    <a:pt x="1701" y="1304"/>
                  </a:cubicBezTo>
                  <a:lnTo>
                    <a:pt x="2055" y="482"/>
                  </a:lnTo>
                  <a:lnTo>
                    <a:pt x="1233" y="114"/>
                  </a:lnTo>
                  <a:cubicBezTo>
                    <a:pt x="1134" y="43"/>
                    <a:pt x="1007" y="15"/>
                    <a:pt x="879"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5;p17"/>
            <p:cNvSpPr/>
            <p:nvPr/>
          </p:nvSpPr>
          <p:spPr>
            <a:xfrm>
              <a:off x="5296437" y="3502464"/>
              <a:ext cx="159735" cy="103065"/>
            </a:xfrm>
            <a:custGeom>
              <a:avLst/>
              <a:gdLst/>
              <a:ahLst/>
              <a:cxnLst/>
              <a:rect l="l" t="t" r="r" b="b"/>
              <a:pathLst>
                <a:path w="2083" h="1344" extrusionOk="0">
                  <a:moveTo>
                    <a:pt x="913" y="1"/>
                  </a:moveTo>
                  <a:cubicBezTo>
                    <a:pt x="877" y="1"/>
                    <a:pt x="842" y="4"/>
                    <a:pt x="808" y="12"/>
                  </a:cubicBezTo>
                  <a:cubicBezTo>
                    <a:pt x="666" y="54"/>
                    <a:pt x="539" y="111"/>
                    <a:pt x="411" y="182"/>
                  </a:cubicBezTo>
                  <a:lnTo>
                    <a:pt x="213" y="295"/>
                  </a:lnTo>
                  <a:lnTo>
                    <a:pt x="114" y="337"/>
                  </a:lnTo>
                  <a:cubicBezTo>
                    <a:pt x="100" y="352"/>
                    <a:pt x="86" y="366"/>
                    <a:pt x="57" y="366"/>
                  </a:cubicBezTo>
                  <a:cubicBezTo>
                    <a:pt x="43" y="380"/>
                    <a:pt x="15" y="408"/>
                    <a:pt x="15" y="437"/>
                  </a:cubicBezTo>
                  <a:cubicBezTo>
                    <a:pt x="1" y="465"/>
                    <a:pt x="15" y="493"/>
                    <a:pt x="43" y="522"/>
                  </a:cubicBezTo>
                  <a:cubicBezTo>
                    <a:pt x="57" y="536"/>
                    <a:pt x="71" y="550"/>
                    <a:pt x="86" y="578"/>
                  </a:cubicBezTo>
                  <a:cubicBezTo>
                    <a:pt x="128" y="607"/>
                    <a:pt x="171" y="635"/>
                    <a:pt x="213" y="649"/>
                  </a:cubicBezTo>
                  <a:cubicBezTo>
                    <a:pt x="284" y="692"/>
                    <a:pt x="383" y="720"/>
                    <a:pt x="468" y="734"/>
                  </a:cubicBezTo>
                  <a:cubicBezTo>
                    <a:pt x="485" y="735"/>
                    <a:pt x="502" y="736"/>
                    <a:pt x="520" y="736"/>
                  </a:cubicBezTo>
                  <a:cubicBezTo>
                    <a:pt x="659" y="736"/>
                    <a:pt x="797" y="689"/>
                    <a:pt x="917" y="603"/>
                  </a:cubicBezTo>
                  <a:lnTo>
                    <a:pt x="917" y="603"/>
                  </a:lnTo>
                  <a:cubicBezTo>
                    <a:pt x="961" y="756"/>
                    <a:pt x="1028" y="887"/>
                    <a:pt x="1120" y="1017"/>
                  </a:cubicBezTo>
                  <a:cubicBezTo>
                    <a:pt x="1190" y="1131"/>
                    <a:pt x="1290" y="1230"/>
                    <a:pt x="1403" y="1286"/>
                  </a:cubicBezTo>
                  <a:cubicBezTo>
                    <a:pt x="1474" y="1329"/>
                    <a:pt x="1559" y="1343"/>
                    <a:pt x="1644" y="1343"/>
                  </a:cubicBezTo>
                  <a:lnTo>
                    <a:pt x="1743" y="1343"/>
                  </a:lnTo>
                  <a:cubicBezTo>
                    <a:pt x="1630" y="1343"/>
                    <a:pt x="1516" y="1315"/>
                    <a:pt x="1417" y="1258"/>
                  </a:cubicBezTo>
                  <a:cubicBezTo>
                    <a:pt x="1304" y="1202"/>
                    <a:pt x="1219" y="1102"/>
                    <a:pt x="1148" y="1003"/>
                  </a:cubicBezTo>
                  <a:cubicBezTo>
                    <a:pt x="1063" y="862"/>
                    <a:pt x="1006" y="706"/>
                    <a:pt x="950" y="550"/>
                  </a:cubicBezTo>
                  <a:lnTo>
                    <a:pt x="936" y="522"/>
                  </a:lnTo>
                  <a:lnTo>
                    <a:pt x="907" y="550"/>
                  </a:lnTo>
                  <a:cubicBezTo>
                    <a:pt x="806" y="626"/>
                    <a:pt x="670" y="680"/>
                    <a:pt x="530" y="680"/>
                  </a:cubicBezTo>
                  <a:cubicBezTo>
                    <a:pt x="514" y="680"/>
                    <a:pt x="498" y="679"/>
                    <a:pt x="482" y="677"/>
                  </a:cubicBezTo>
                  <a:cubicBezTo>
                    <a:pt x="397" y="663"/>
                    <a:pt x="312" y="649"/>
                    <a:pt x="227" y="607"/>
                  </a:cubicBezTo>
                  <a:cubicBezTo>
                    <a:pt x="199" y="578"/>
                    <a:pt x="156" y="564"/>
                    <a:pt x="128" y="536"/>
                  </a:cubicBezTo>
                  <a:cubicBezTo>
                    <a:pt x="100" y="507"/>
                    <a:pt x="71" y="465"/>
                    <a:pt x="71" y="451"/>
                  </a:cubicBezTo>
                  <a:cubicBezTo>
                    <a:pt x="71" y="422"/>
                    <a:pt x="114" y="408"/>
                    <a:pt x="142" y="394"/>
                  </a:cubicBezTo>
                  <a:lnTo>
                    <a:pt x="241" y="337"/>
                  </a:lnTo>
                  <a:lnTo>
                    <a:pt x="440" y="238"/>
                  </a:lnTo>
                  <a:cubicBezTo>
                    <a:pt x="567" y="167"/>
                    <a:pt x="681" y="111"/>
                    <a:pt x="822" y="68"/>
                  </a:cubicBezTo>
                  <a:cubicBezTo>
                    <a:pt x="860" y="59"/>
                    <a:pt x="899" y="54"/>
                    <a:pt x="939" y="54"/>
                  </a:cubicBezTo>
                  <a:cubicBezTo>
                    <a:pt x="1019" y="54"/>
                    <a:pt x="1101" y="73"/>
                    <a:pt x="1176" y="111"/>
                  </a:cubicBezTo>
                  <a:lnTo>
                    <a:pt x="1474" y="252"/>
                  </a:lnTo>
                  <a:cubicBezTo>
                    <a:pt x="1658" y="323"/>
                    <a:pt x="1800" y="394"/>
                    <a:pt x="1913" y="451"/>
                  </a:cubicBezTo>
                  <a:cubicBezTo>
                    <a:pt x="1970" y="465"/>
                    <a:pt x="2026" y="493"/>
                    <a:pt x="2083" y="507"/>
                  </a:cubicBezTo>
                  <a:cubicBezTo>
                    <a:pt x="2026" y="479"/>
                    <a:pt x="1984" y="451"/>
                    <a:pt x="1927" y="422"/>
                  </a:cubicBezTo>
                  <a:lnTo>
                    <a:pt x="1488" y="210"/>
                  </a:lnTo>
                  <a:cubicBezTo>
                    <a:pt x="1403" y="167"/>
                    <a:pt x="1304" y="125"/>
                    <a:pt x="1190" y="68"/>
                  </a:cubicBezTo>
                  <a:cubicBezTo>
                    <a:pt x="1108" y="27"/>
                    <a:pt x="1009" y="1"/>
                    <a:pt x="913"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6;p17"/>
            <p:cNvSpPr/>
            <p:nvPr/>
          </p:nvSpPr>
          <p:spPr>
            <a:xfrm>
              <a:off x="6091580" y="2421976"/>
              <a:ext cx="211881" cy="702358"/>
            </a:xfrm>
            <a:custGeom>
              <a:avLst/>
              <a:gdLst/>
              <a:ahLst/>
              <a:cxnLst/>
              <a:rect l="l" t="t" r="r" b="b"/>
              <a:pathLst>
                <a:path w="2763" h="9159" extrusionOk="0">
                  <a:moveTo>
                    <a:pt x="723" y="1"/>
                  </a:moveTo>
                  <a:cubicBezTo>
                    <a:pt x="501" y="1"/>
                    <a:pt x="284" y="60"/>
                    <a:pt x="100" y="192"/>
                  </a:cubicBezTo>
                  <a:lnTo>
                    <a:pt x="0" y="716"/>
                  </a:lnTo>
                  <a:cubicBezTo>
                    <a:pt x="199" y="3067"/>
                    <a:pt x="170" y="5461"/>
                    <a:pt x="355" y="7812"/>
                  </a:cubicBezTo>
                  <a:cubicBezTo>
                    <a:pt x="383" y="8124"/>
                    <a:pt x="638" y="8393"/>
                    <a:pt x="779" y="8676"/>
                  </a:cubicBezTo>
                  <a:cubicBezTo>
                    <a:pt x="907" y="8960"/>
                    <a:pt x="1190" y="9158"/>
                    <a:pt x="1502" y="9158"/>
                  </a:cubicBezTo>
                  <a:cubicBezTo>
                    <a:pt x="1913" y="9144"/>
                    <a:pt x="2182" y="8733"/>
                    <a:pt x="2309" y="8337"/>
                  </a:cubicBezTo>
                  <a:cubicBezTo>
                    <a:pt x="2763" y="6948"/>
                    <a:pt x="2267" y="5433"/>
                    <a:pt x="2295" y="3960"/>
                  </a:cubicBezTo>
                  <a:cubicBezTo>
                    <a:pt x="2295" y="3350"/>
                    <a:pt x="2394" y="2741"/>
                    <a:pt x="2366" y="2132"/>
                  </a:cubicBezTo>
                  <a:cubicBezTo>
                    <a:pt x="2338" y="1523"/>
                    <a:pt x="2196" y="886"/>
                    <a:pt x="1757" y="447"/>
                  </a:cubicBezTo>
                  <a:cubicBezTo>
                    <a:pt x="1490" y="171"/>
                    <a:pt x="1099" y="1"/>
                    <a:pt x="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7;p17"/>
            <p:cNvSpPr/>
            <p:nvPr/>
          </p:nvSpPr>
          <p:spPr>
            <a:xfrm>
              <a:off x="6077470" y="2437543"/>
              <a:ext cx="84814" cy="70857"/>
            </a:xfrm>
            <a:custGeom>
              <a:avLst/>
              <a:gdLst/>
              <a:ahLst/>
              <a:cxnLst/>
              <a:rect l="l" t="t" r="r" b="b"/>
              <a:pathLst>
                <a:path w="1106" h="924" extrusionOk="0">
                  <a:moveTo>
                    <a:pt x="268" y="1"/>
                  </a:moveTo>
                  <a:cubicBezTo>
                    <a:pt x="249" y="1"/>
                    <a:pt x="231" y="1"/>
                    <a:pt x="213" y="3"/>
                  </a:cubicBezTo>
                  <a:cubicBezTo>
                    <a:pt x="128" y="17"/>
                    <a:pt x="57" y="74"/>
                    <a:pt x="29" y="144"/>
                  </a:cubicBezTo>
                  <a:cubicBezTo>
                    <a:pt x="0" y="229"/>
                    <a:pt x="57" y="329"/>
                    <a:pt x="142" y="329"/>
                  </a:cubicBezTo>
                  <a:lnTo>
                    <a:pt x="156" y="343"/>
                  </a:lnTo>
                  <a:cubicBezTo>
                    <a:pt x="326" y="499"/>
                    <a:pt x="524" y="654"/>
                    <a:pt x="709" y="810"/>
                  </a:cubicBezTo>
                  <a:cubicBezTo>
                    <a:pt x="751" y="853"/>
                    <a:pt x="808" y="895"/>
                    <a:pt x="864" y="909"/>
                  </a:cubicBezTo>
                  <a:cubicBezTo>
                    <a:pt x="888" y="919"/>
                    <a:pt x="910" y="924"/>
                    <a:pt x="931" y="924"/>
                  </a:cubicBezTo>
                  <a:cubicBezTo>
                    <a:pt x="973" y="924"/>
                    <a:pt x="1011" y="905"/>
                    <a:pt x="1048" y="867"/>
                  </a:cubicBezTo>
                  <a:cubicBezTo>
                    <a:pt x="1105" y="796"/>
                    <a:pt x="1063" y="683"/>
                    <a:pt x="1006" y="584"/>
                  </a:cubicBezTo>
                  <a:cubicBezTo>
                    <a:pt x="921" y="428"/>
                    <a:pt x="822" y="286"/>
                    <a:pt x="694" y="173"/>
                  </a:cubicBezTo>
                  <a:cubicBezTo>
                    <a:pt x="580" y="58"/>
                    <a:pt x="430" y="1"/>
                    <a:pt x="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p17"/>
            <p:cNvSpPr/>
            <p:nvPr/>
          </p:nvSpPr>
          <p:spPr>
            <a:xfrm>
              <a:off x="5784151" y="2437620"/>
              <a:ext cx="459573" cy="402980"/>
            </a:xfrm>
            <a:custGeom>
              <a:avLst/>
              <a:gdLst/>
              <a:ahLst/>
              <a:cxnLst/>
              <a:rect l="l" t="t" r="r" b="b"/>
              <a:pathLst>
                <a:path w="5993" h="5255" extrusionOk="0">
                  <a:moveTo>
                    <a:pt x="2702" y="1"/>
                  </a:moveTo>
                  <a:cubicBezTo>
                    <a:pt x="2226" y="1"/>
                    <a:pt x="2004" y="107"/>
                    <a:pt x="1630" y="200"/>
                  </a:cubicBezTo>
                  <a:cubicBezTo>
                    <a:pt x="1247" y="299"/>
                    <a:pt x="893" y="526"/>
                    <a:pt x="666" y="852"/>
                  </a:cubicBezTo>
                  <a:cubicBezTo>
                    <a:pt x="369" y="1234"/>
                    <a:pt x="171" y="1687"/>
                    <a:pt x="100" y="2155"/>
                  </a:cubicBezTo>
                  <a:cubicBezTo>
                    <a:pt x="29" y="2651"/>
                    <a:pt x="1" y="3146"/>
                    <a:pt x="29" y="3628"/>
                  </a:cubicBezTo>
                  <a:cubicBezTo>
                    <a:pt x="43" y="4124"/>
                    <a:pt x="213" y="4605"/>
                    <a:pt x="482" y="5016"/>
                  </a:cubicBezTo>
                  <a:lnTo>
                    <a:pt x="1743" y="5243"/>
                  </a:lnTo>
                  <a:cubicBezTo>
                    <a:pt x="1985" y="5248"/>
                    <a:pt x="2226" y="5254"/>
                    <a:pt x="2467" y="5254"/>
                  </a:cubicBezTo>
                  <a:cubicBezTo>
                    <a:pt x="2917" y="5254"/>
                    <a:pt x="3363" y="5231"/>
                    <a:pt x="3797" y="5130"/>
                  </a:cubicBezTo>
                  <a:cubicBezTo>
                    <a:pt x="4477" y="4974"/>
                    <a:pt x="5128" y="4605"/>
                    <a:pt x="5483" y="4011"/>
                  </a:cubicBezTo>
                  <a:cubicBezTo>
                    <a:pt x="5992" y="3203"/>
                    <a:pt x="5780" y="1928"/>
                    <a:pt x="5171" y="1192"/>
                  </a:cubicBezTo>
                  <a:cubicBezTo>
                    <a:pt x="4604" y="455"/>
                    <a:pt x="3726" y="16"/>
                    <a:pt x="2791" y="2"/>
                  </a:cubicBezTo>
                  <a:cubicBezTo>
                    <a:pt x="2760" y="1"/>
                    <a:pt x="2730" y="1"/>
                    <a:pt x="2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p17"/>
            <p:cNvSpPr/>
            <p:nvPr/>
          </p:nvSpPr>
          <p:spPr>
            <a:xfrm>
              <a:off x="5807003" y="2477879"/>
              <a:ext cx="322690" cy="544310"/>
            </a:xfrm>
            <a:custGeom>
              <a:avLst/>
              <a:gdLst/>
              <a:ahLst/>
              <a:cxnLst/>
              <a:rect l="l" t="t" r="r" b="b"/>
              <a:pathLst>
                <a:path w="4208" h="7098" extrusionOk="0">
                  <a:moveTo>
                    <a:pt x="2097" y="1"/>
                  </a:moveTo>
                  <a:lnTo>
                    <a:pt x="1657" y="58"/>
                  </a:lnTo>
                  <a:cubicBezTo>
                    <a:pt x="680" y="58"/>
                    <a:pt x="0" y="1134"/>
                    <a:pt x="0" y="1927"/>
                  </a:cubicBezTo>
                  <a:cubicBezTo>
                    <a:pt x="0" y="2820"/>
                    <a:pt x="14" y="3882"/>
                    <a:pt x="156" y="4534"/>
                  </a:cubicBezTo>
                  <a:cubicBezTo>
                    <a:pt x="439" y="5851"/>
                    <a:pt x="1558" y="5950"/>
                    <a:pt x="1558" y="5950"/>
                  </a:cubicBezTo>
                  <a:cubicBezTo>
                    <a:pt x="1558" y="5950"/>
                    <a:pt x="1530" y="6658"/>
                    <a:pt x="1530" y="7098"/>
                  </a:cubicBezTo>
                  <a:lnTo>
                    <a:pt x="4080" y="6913"/>
                  </a:lnTo>
                  <a:lnTo>
                    <a:pt x="4207" y="1120"/>
                  </a:lnTo>
                  <a:cubicBezTo>
                    <a:pt x="4207" y="865"/>
                    <a:pt x="4009" y="667"/>
                    <a:pt x="3768" y="653"/>
                  </a:cubicBezTo>
                  <a:lnTo>
                    <a:pt x="2097"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0;p17"/>
            <p:cNvSpPr/>
            <p:nvPr/>
          </p:nvSpPr>
          <p:spPr>
            <a:xfrm>
              <a:off x="5923180" y="2783315"/>
              <a:ext cx="46778" cy="42253"/>
            </a:xfrm>
            <a:custGeom>
              <a:avLst/>
              <a:gdLst/>
              <a:ahLst/>
              <a:cxnLst/>
              <a:rect l="l" t="t" r="r" b="b"/>
              <a:pathLst>
                <a:path w="610" h="551" extrusionOk="0">
                  <a:moveTo>
                    <a:pt x="323" y="1"/>
                  </a:moveTo>
                  <a:cubicBezTo>
                    <a:pt x="268" y="1"/>
                    <a:pt x="210" y="18"/>
                    <a:pt x="157" y="55"/>
                  </a:cubicBezTo>
                  <a:cubicBezTo>
                    <a:pt x="57" y="140"/>
                    <a:pt x="1" y="267"/>
                    <a:pt x="15" y="409"/>
                  </a:cubicBezTo>
                  <a:cubicBezTo>
                    <a:pt x="72" y="480"/>
                    <a:pt x="171" y="537"/>
                    <a:pt x="270" y="551"/>
                  </a:cubicBezTo>
                  <a:lnTo>
                    <a:pt x="312" y="551"/>
                  </a:lnTo>
                  <a:cubicBezTo>
                    <a:pt x="383" y="551"/>
                    <a:pt x="468" y="522"/>
                    <a:pt x="525" y="466"/>
                  </a:cubicBezTo>
                  <a:cubicBezTo>
                    <a:pt x="582" y="409"/>
                    <a:pt x="610" y="324"/>
                    <a:pt x="610" y="239"/>
                  </a:cubicBezTo>
                  <a:cubicBezTo>
                    <a:pt x="580" y="99"/>
                    <a:pt x="45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1;p17"/>
            <p:cNvSpPr/>
            <p:nvPr/>
          </p:nvSpPr>
          <p:spPr>
            <a:xfrm>
              <a:off x="5840667" y="2698424"/>
              <a:ext cx="26150" cy="25076"/>
            </a:xfrm>
            <a:custGeom>
              <a:avLst/>
              <a:gdLst/>
              <a:ahLst/>
              <a:cxnLst/>
              <a:rect l="l" t="t" r="r" b="b"/>
              <a:pathLst>
                <a:path w="341" h="327" extrusionOk="0">
                  <a:moveTo>
                    <a:pt x="170" y="0"/>
                  </a:moveTo>
                  <a:cubicBezTo>
                    <a:pt x="71" y="0"/>
                    <a:pt x="0" y="71"/>
                    <a:pt x="0" y="156"/>
                  </a:cubicBezTo>
                  <a:cubicBezTo>
                    <a:pt x="14" y="255"/>
                    <a:pt x="85" y="326"/>
                    <a:pt x="184" y="326"/>
                  </a:cubicBezTo>
                  <a:cubicBezTo>
                    <a:pt x="269" y="326"/>
                    <a:pt x="340" y="255"/>
                    <a:pt x="340" y="156"/>
                  </a:cubicBezTo>
                  <a:cubicBezTo>
                    <a:pt x="340" y="71"/>
                    <a:pt x="255"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2;p17"/>
            <p:cNvSpPr/>
            <p:nvPr/>
          </p:nvSpPr>
          <p:spPr>
            <a:xfrm>
              <a:off x="5828705" y="2643825"/>
              <a:ext cx="53296" cy="15644"/>
            </a:xfrm>
            <a:custGeom>
              <a:avLst/>
              <a:gdLst/>
              <a:ahLst/>
              <a:cxnLst/>
              <a:rect l="l" t="t" r="r" b="b"/>
              <a:pathLst>
                <a:path w="695" h="204" extrusionOk="0">
                  <a:moveTo>
                    <a:pt x="377" y="1"/>
                  </a:moveTo>
                  <a:cubicBezTo>
                    <a:pt x="360" y="1"/>
                    <a:pt x="343" y="2"/>
                    <a:pt x="326" y="4"/>
                  </a:cubicBezTo>
                  <a:cubicBezTo>
                    <a:pt x="241" y="4"/>
                    <a:pt x="142" y="47"/>
                    <a:pt x="71" y="103"/>
                  </a:cubicBezTo>
                  <a:cubicBezTo>
                    <a:pt x="29" y="146"/>
                    <a:pt x="0" y="188"/>
                    <a:pt x="15" y="202"/>
                  </a:cubicBezTo>
                  <a:cubicBezTo>
                    <a:pt x="17" y="203"/>
                    <a:pt x="19" y="204"/>
                    <a:pt x="21" y="204"/>
                  </a:cubicBezTo>
                  <a:cubicBezTo>
                    <a:pt x="58" y="204"/>
                    <a:pt x="169" y="117"/>
                    <a:pt x="340" y="103"/>
                  </a:cubicBezTo>
                  <a:cubicBezTo>
                    <a:pt x="498" y="103"/>
                    <a:pt x="625" y="166"/>
                    <a:pt x="667" y="166"/>
                  </a:cubicBezTo>
                  <a:cubicBezTo>
                    <a:pt x="674" y="166"/>
                    <a:pt x="678" y="164"/>
                    <a:pt x="680" y="160"/>
                  </a:cubicBezTo>
                  <a:cubicBezTo>
                    <a:pt x="695" y="132"/>
                    <a:pt x="666" y="103"/>
                    <a:pt x="610" y="75"/>
                  </a:cubicBezTo>
                  <a:cubicBezTo>
                    <a:pt x="539" y="28"/>
                    <a:pt x="459"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3;p17"/>
            <p:cNvSpPr/>
            <p:nvPr/>
          </p:nvSpPr>
          <p:spPr>
            <a:xfrm>
              <a:off x="5882997" y="2651723"/>
              <a:ext cx="37039" cy="118095"/>
            </a:xfrm>
            <a:custGeom>
              <a:avLst/>
              <a:gdLst/>
              <a:ahLst/>
              <a:cxnLst/>
              <a:rect l="l" t="t" r="r" b="b"/>
              <a:pathLst>
                <a:path w="483" h="1540" extrusionOk="0">
                  <a:moveTo>
                    <a:pt x="468" y="0"/>
                  </a:moveTo>
                  <a:lnTo>
                    <a:pt x="468" y="0"/>
                  </a:lnTo>
                  <a:cubicBezTo>
                    <a:pt x="341" y="298"/>
                    <a:pt x="227" y="609"/>
                    <a:pt x="142" y="921"/>
                  </a:cubicBezTo>
                  <a:cubicBezTo>
                    <a:pt x="100" y="1049"/>
                    <a:pt x="72" y="1176"/>
                    <a:pt x="29" y="1289"/>
                  </a:cubicBezTo>
                  <a:cubicBezTo>
                    <a:pt x="1" y="1346"/>
                    <a:pt x="1" y="1403"/>
                    <a:pt x="15" y="1473"/>
                  </a:cubicBezTo>
                  <a:cubicBezTo>
                    <a:pt x="29" y="1502"/>
                    <a:pt x="57" y="1530"/>
                    <a:pt x="100" y="1530"/>
                  </a:cubicBezTo>
                  <a:lnTo>
                    <a:pt x="171" y="1530"/>
                  </a:lnTo>
                  <a:cubicBezTo>
                    <a:pt x="212" y="1536"/>
                    <a:pt x="255" y="1539"/>
                    <a:pt x="299" y="1539"/>
                  </a:cubicBezTo>
                  <a:cubicBezTo>
                    <a:pt x="361" y="1539"/>
                    <a:pt x="424" y="1533"/>
                    <a:pt x="482" y="1516"/>
                  </a:cubicBezTo>
                  <a:cubicBezTo>
                    <a:pt x="383" y="1502"/>
                    <a:pt x="270" y="1488"/>
                    <a:pt x="171" y="1488"/>
                  </a:cubicBezTo>
                  <a:cubicBezTo>
                    <a:pt x="128" y="1488"/>
                    <a:pt x="86" y="1473"/>
                    <a:pt x="72" y="1445"/>
                  </a:cubicBezTo>
                  <a:cubicBezTo>
                    <a:pt x="72" y="1403"/>
                    <a:pt x="72" y="1346"/>
                    <a:pt x="100" y="1303"/>
                  </a:cubicBezTo>
                  <a:lnTo>
                    <a:pt x="213" y="949"/>
                  </a:lnTo>
                  <a:cubicBezTo>
                    <a:pt x="327" y="638"/>
                    <a:pt x="412" y="326"/>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4;p17"/>
            <p:cNvSpPr/>
            <p:nvPr/>
          </p:nvSpPr>
          <p:spPr>
            <a:xfrm>
              <a:off x="5925404" y="2890673"/>
              <a:ext cx="133662" cy="67636"/>
            </a:xfrm>
            <a:custGeom>
              <a:avLst/>
              <a:gdLst/>
              <a:ahLst/>
              <a:cxnLst/>
              <a:rect l="l" t="t" r="r" b="b"/>
              <a:pathLst>
                <a:path w="1743" h="882" extrusionOk="0">
                  <a:moveTo>
                    <a:pt x="1742" y="1"/>
                  </a:moveTo>
                  <a:lnTo>
                    <a:pt x="1742" y="1"/>
                  </a:lnTo>
                  <a:cubicBezTo>
                    <a:pt x="1233" y="341"/>
                    <a:pt x="623" y="539"/>
                    <a:pt x="14" y="567"/>
                  </a:cubicBezTo>
                  <a:lnTo>
                    <a:pt x="0" y="879"/>
                  </a:lnTo>
                  <a:cubicBezTo>
                    <a:pt x="39" y="881"/>
                    <a:pt x="78" y="881"/>
                    <a:pt x="115" y="881"/>
                  </a:cubicBezTo>
                  <a:cubicBezTo>
                    <a:pt x="1355" y="881"/>
                    <a:pt x="1742" y="1"/>
                    <a:pt x="174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5;p17"/>
            <p:cNvSpPr/>
            <p:nvPr/>
          </p:nvSpPr>
          <p:spPr>
            <a:xfrm>
              <a:off x="5918886" y="2775569"/>
              <a:ext cx="44554" cy="42867"/>
            </a:xfrm>
            <a:custGeom>
              <a:avLst/>
              <a:gdLst/>
              <a:ahLst/>
              <a:cxnLst/>
              <a:rect l="l" t="t" r="r" b="b"/>
              <a:pathLst>
                <a:path w="581" h="559" extrusionOk="0">
                  <a:moveTo>
                    <a:pt x="553" y="0"/>
                  </a:moveTo>
                  <a:cubicBezTo>
                    <a:pt x="524" y="0"/>
                    <a:pt x="524" y="198"/>
                    <a:pt x="368" y="354"/>
                  </a:cubicBezTo>
                  <a:cubicBezTo>
                    <a:pt x="213" y="510"/>
                    <a:pt x="0" y="496"/>
                    <a:pt x="0" y="524"/>
                  </a:cubicBezTo>
                  <a:cubicBezTo>
                    <a:pt x="0" y="545"/>
                    <a:pt x="23" y="558"/>
                    <a:pt x="74" y="558"/>
                  </a:cubicBezTo>
                  <a:cubicBezTo>
                    <a:pt x="93" y="558"/>
                    <a:pt x="115" y="556"/>
                    <a:pt x="142" y="553"/>
                  </a:cubicBezTo>
                  <a:cubicBezTo>
                    <a:pt x="255" y="553"/>
                    <a:pt x="368" y="510"/>
                    <a:pt x="453" y="425"/>
                  </a:cubicBezTo>
                  <a:cubicBezTo>
                    <a:pt x="538" y="354"/>
                    <a:pt x="581" y="255"/>
                    <a:pt x="581" y="142"/>
                  </a:cubicBezTo>
                  <a:cubicBezTo>
                    <a:pt x="581" y="57"/>
                    <a:pt x="567" y="0"/>
                    <a:pt x="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6;p17"/>
            <p:cNvSpPr/>
            <p:nvPr/>
          </p:nvSpPr>
          <p:spPr>
            <a:xfrm>
              <a:off x="5833076" y="2597124"/>
              <a:ext cx="55443" cy="15107"/>
            </a:xfrm>
            <a:custGeom>
              <a:avLst/>
              <a:gdLst/>
              <a:ahLst/>
              <a:cxnLst/>
              <a:rect l="l" t="t" r="r" b="b"/>
              <a:pathLst>
                <a:path w="723" h="197" extrusionOk="0">
                  <a:moveTo>
                    <a:pt x="354" y="1"/>
                  </a:moveTo>
                  <a:cubicBezTo>
                    <a:pt x="262" y="1"/>
                    <a:pt x="170" y="25"/>
                    <a:pt x="85" y="75"/>
                  </a:cubicBezTo>
                  <a:cubicBezTo>
                    <a:pt x="28" y="103"/>
                    <a:pt x="0" y="146"/>
                    <a:pt x="14" y="174"/>
                  </a:cubicBezTo>
                  <a:cubicBezTo>
                    <a:pt x="28" y="188"/>
                    <a:pt x="54" y="193"/>
                    <a:pt x="87" y="193"/>
                  </a:cubicBezTo>
                  <a:cubicBezTo>
                    <a:pt x="153" y="193"/>
                    <a:pt x="250" y="174"/>
                    <a:pt x="354" y="174"/>
                  </a:cubicBezTo>
                  <a:cubicBezTo>
                    <a:pt x="449" y="183"/>
                    <a:pt x="538" y="196"/>
                    <a:pt x="604" y="196"/>
                  </a:cubicBezTo>
                  <a:cubicBezTo>
                    <a:pt x="646" y="196"/>
                    <a:pt x="678" y="191"/>
                    <a:pt x="694" y="174"/>
                  </a:cubicBezTo>
                  <a:cubicBezTo>
                    <a:pt x="723" y="146"/>
                    <a:pt x="694" y="117"/>
                    <a:pt x="623" y="75"/>
                  </a:cubicBezTo>
                  <a:cubicBezTo>
                    <a:pt x="538" y="25"/>
                    <a:pt x="446"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7;p17"/>
            <p:cNvSpPr/>
            <p:nvPr/>
          </p:nvSpPr>
          <p:spPr>
            <a:xfrm>
              <a:off x="5966660" y="2696124"/>
              <a:ext cx="26150" cy="25153"/>
            </a:xfrm>
            <a:custGeom>
              <a:avLst/>
              <a:gdLst/>
              <a:ahLst/>
              <a:cxnLst/>
              <a:rect l="l" t="t" r="r" b="b"/>
              <a:pathLst>
                <a:path w="341" h="328" extrusionOk="0">
                  <a:moveTo>
                    <a:pt x="192" y="0"/>
                  </a:moveTo>
                  <a:cubicBezTo>
                    <a:pt x="185" y="0"/>
                    <a:pt x="178" y="1"/>
                    <a:pt x="170" y="2"/>
                  </a:cubicBezTo>
                  <a:cubicBezTo>
                    <a:pt x="71" y="2"/>
                    <a:pt x="0" y="87"/>
                    <a:pt x="0" y="172"/>
                  </a:cubicBezTo>
                  <a:cubicBezTo>
                    <a:pt x="15" y="257"/>
                    <a:pt x="85" y="328"/>
                    <a:pt x="185" y="328"/>
                  </a:cubicBezTo>
                  <a:cubicBezTo>
                    <a:pt x="270" y="314"/>
                    <a:pt x="340" y="243"/>
                    <a:pt x="340" y="144"/>
                  </a:cubicBezTo>
                  <a:cubicBezTo>
                    <a:pt x="340" y="66"/>
                    <a:pt x="269"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8;p17"/>
            <p:cNvSpPr/>
            <p:nvPr/>
          </p:nvSpPr>
          <p:spPr>
            <a:xfrm>
              <a:off x="5965587" y="2640834"/>
              <a:ext cx="54370" cy="13497"/>
            </a:xfrm>
            <a:custGeom>
              <a:avLst/>
              <a:gdLst/>
              <a:ahLst/>
              <a:cxnLst/>
              <a:rect l="l" t="t" r="r" b="b"/>
              <a:pathLst>
                <a:path w="709" h="176" extrusionOk="0">
                  <a:moveTo>
                    <a:pt x="369" y="1"/>
                  </a:moveTo>
                  <a:cubicBezTo>
                    <a:pt x="269" y="1"/>
                    <a:pt x="170" y="29"/>
                    <a:pt x="99" y="86"/>
                  </a:cubicBezTo>
                  <a:cubicBezTo>
                    <a:pt x="43" y="128"/>
                    <a:pt x="0" y="156"/>
                    <a:pt x="29" y="171"/>
                  </a:cubicBezTo>
                  <a:cubicBezTo>
                    <a:pt x="30" y="174"/>
                    <a:pt x="34" y="176"/>
                    <a:pt x="39" y="176"/>
                  </a:cubicBezTo>
                  <a:cubicBezTo>
                    <a:pt x="76" y="176"/>
                    <a:pt x="193" y="100"/>
                    <a:pt x="354" y="100"/>
                  </a:cubicBezTo>
                  <a:cubicBezTo>
                    <a:pt x="524" y="100"/>
                    <a:pt x="646" y="172"/>
                    <a:pt x="686" y="172"/>
                  </a:cubicBezTo>
                  <a:cubicBezTo>
                    <a:pt x="689" y="172"/>
                    <a:pt x="692" y="172"/>
                    <a:pt x="694" y="171"/>
                  </a:cubicBezTo>
                  <a:cubicBezTo>
                    <a:pt x="709" y="156"/>
                    <a:pt x="680" y="114"/>
                    <a:pt x="638" y="86"/>
                  </a:cubicBezTo>
                  <a:cubicBezTo>
                    <a:pt x="553" y="29"/>
                    <a:pt x="468"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9;p17"/>
            <p:cNvSpPr/>
            <p:nvPr/>
          </p:nvSpPr>
          <p:spPr>
            <a:xfrm>
              <a:off x="5952550" y="2594133"/>
              <a:ext cx="58741" cy="16717"/>
            </a:xfrm>
            <a:custGeom>
              <a:avLst/>
              <a:gdLst/>
              <a:ahLst/>
              <a:cxnLst/>
              <a:rect l="l" t="t" r="r" b="b"/>
              <a:pathLst>
                <a:path w="766" h="218" extrusionOk="0">
                  <a:moveTo>
                    <a:pt x="397" y="1"/>
                  </a:moveTo>
                  <a:cubicBezTo>
                    <a:pt x="298" y="1"/>
                    <a:pt x="199" y="29"/>
                    <a:pt x="114" y="86"/>
                  </a:cubicBezTo>
                  <a:cubicBezTo>
                    <a:pt x="43" y="114"/>
                    <a:pt x="0" y="142"/>
                    <a:pt x="43" y="185"/>
                  </a:cubicBezTo>
                  <a:cubicBezTo>
                    <a:pt x="61" y="203"/>
                    <a:pt x="97" y="208"/>
                    <a:pt x="146" y="208"/>
                  </a:cubicBezTo>
                  <a:cubicBezTo>
                    <a:pt x="212" y="208"/>
                    <a:pt x="300" y="199"/>
                    <a:pt x="397" y="199"/>
                  </a:cubicBezTo>
                  <a:cubicBezTo>
                    <a:pt x="520" y="199"/>
                    <a:pt x="624" y="218"/>
                    <a:pt x="688" y="218"/>
                  </a:cubicBezTo>
                  <a:cubicBezTo>
                    <a:pt x="720" y="218"/>
                    <a:pt x="742" y="213"/>
                    <a:pt x="751" y="199"/>
                  </a:cubicBezTo>
                  <a:cubicBezTo>
                    <a:pt x="765" y="171"/>
                    <a:pt x="751" y="128"/>
                    <a:pt x="666" y="86"/>
                  </a:cubicBezTo>
                  <a:cubicBezTo>
                    <a:pt x="581" y="29"/>
                    <a:pt x="496"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0;p17"/>
            <p:cNvSpPr/>
            <p:nvPr/>
          </p:nvSpPr>
          <p:spPr>
            <a:xfrm>
              <a:off x="6112208" y="2703179"/>
              <a:ext cx="76072" cy="106746"/>
            </a:xfrm>
            <a:custGeom>
              <a:avLst/>
              <a:gdLst/>
              <a:ahLst/>
              <a:cxnLst/>
              <a:rect l="l" t="t" r="r" b="b"/>
              <a:pathLst>
                <a:path w="992" h="1392" extrusionOk="0">
                  <a:moveTo>
                    <a:pt x="392" y="1"/>
                  </a:moveTo>
                  <a:cubicBezTo>
                    <a:pt x="318" y="1"/>
                    <a:pt x="246" y="10"/>
                    <a:pt x="185" y="23"/>
                  </a:cubicBezTo>
                  <a:cubicBezTo>
                    <a:pt x="100" y="52"/>
                    <a:pt x="1" y="278"/>
                    <a:pt x="1" y="378"/>
                  </a:cubicBezTo>
                  <a:cubicBezTo>
                    <a:pt x="15" y="717"/>
                    <a:pt x="86" y="1341"/>
                    <a:pt x="100" y="1369"/>
                  </a:cubicBezTo>
                  <a:cubicBezTo>
                    <a:pt x="100" y="1377"/>
                    <a:pt x="165" y="1391"/>
                    <a:pt x="259" y="1391"/>
                  </a:cubicBezTo>
                  <a:cubicBezTo>
                    <a:pt x="517" y="1391"/>
                    <a:pt x="991" y="1282"/>
                    <a:pt x="950" y="618"/>
                  </a:cubicBezTo>
                  <a:cubicBezTo>
                    <a:pt x="928" y="115"/>
                    <a:pt x="644" y="1"/>
                    <a:pt x="392"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1;p17"/>
            <p:cNvSpPr/>
            <p:nvPr/>
          </p:nvSpPr>
          <p:spPr>
            <a:xfrm>
              <a:off x="6136133" y="2726644"/>
              <a:ext cx="32668" cy="60581"/>
            </a:xfrm>
            <a:custGeom>
              <a:avLst/>
              <a:gdLst/>
              <a:ahLst/>
              <a:cxnLst/>
              <a:rect l="l" t="t" r="r" b="b"/>
              <a:pathLst>
                <a:path w="426" h="790" extrusionOk="0">
                  <a:moveTo>
                    <a:pt x="156" y="1"/>
                  </a:moveTo>
                  <a:cubicBezTo>
                    <a:pt x="128" y="1"/>
                    <a:pt x="99" y="15"/>
                    <a:pt x="71" y="29"/>
                  </a:cubicBezTo>
                  <a:cubicBezTo>
                    <a:pt x="57" y="43"/>
                    <a:pt x="43" y="72"/>
                    <a:pt x="43" y="86"/>
                  </a:cubicBezTo>
                  <a:cubicBezTo>
                    <a:pt x="28" y="128"/>
                    <a:pt x="57" y="142"/>
                    <a:pt x="57" y="142"/>
                  </a:cubicBezTo>
                  <a:cubicBezTo>
                    <a:pt x="57" y="142"/>
                    <a:pt x="43" y="128"/>
                    <a:pt x="57" y="100"/>
                  </a:cubicBezTo>
                  <a:cubicBezTo>
                    <a:pt x="71" y="57"/>
                    <a:pt x="113" y="43"/>
                    <a:pt x="142" y="43"/>
                  </a:cubicBezTo>
                  <a:cubicBezTo>
                    <a:pt x="198" y="57"/>
                    <a:pt x="255" y="100"/>
                    <a:pt x="269" y="157"/>
                  </a:cubicBezTo>
                  <a:cubicBezTo>
                    <a:pt x="312" y="227"/>
                    <a:pt x="326" y="298"/>
                    <a:pt x="326" y="383"/>
                  </a:cubicBezTo>
                  <a:cubicBezTo>
                    <a:pt x="340" y="525"/>
                    <a:pt x="283" y="652"/>
                    <a:pt x="170" y="737"/>
                  </a:cubicBezTo>
                  <a:cubicBezTo>
                    <a:pt x="149" y="744"/>
                    <a:pt x="128" y="748"/>
                    <a:pt x="108" y="748"/>
                  </a:cubicBezTo>
                  <a:cubicBezTo>
                    <a:pt x="89" y="748"/>
                    <a:pt x="71" y="744"/>
                    <a:pt x="57" y="737"/>
                  </a:cubicBezTo>
                  <a:cubicBezTo>
                    <a:pt x="28" y="723"/>
                    <a:pt x="14" y="723"/>
                    <a:pt x="14" y="723"/>
                  </a:cubicBezTo>
                  <a:cubicBezTo>
                    <a:pt x="0" y="723"/>
                    <a:pt x="14" y="737"/>
                    <a:pt x="57" y="766"/>
                  </a:cubicBezTo>
                  <a:cubicBezTo>
                    <a:pt x="82" y="782"/>
                    <a:pt x="111" y="789"/>
                    <a:pt x="140" y="789"/>
                  </a:cubicBezTo>
                  <a:cubicBezTo>
                    <a:pt x="161" y="789"/>
                    <a:pt x="181" y="786"/>
                    <a:pt x="198" y="780"/>
                  </a:cubicBezTo>
                  <a:cubicBezTo>
                    <a:pt x="340" y="695"/>
                    <a:pt x="425" y="539"/>
                    <a:pt x="397" y="383"/>
                  </a:cubicBezTo>
                  <a:cubicBezTo>
                    <a:pt x="397" y="298"/>
                    <a:pt x="383" y="213"/>
                    <a:pt x="340" y="128"/>
                  </a:cubicBezTo>
                  <a:cubicBezTo>
                    <a:pt x="298" y="57"/>
                    <a:pt x="241" y="15"/>
                    <a:pt x="156"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2;p17"/>
            <p:cNvSpPr/>
            <p:nvPr/>
          </p:nvSpPr>
          <p:spPr>
            <a:xfrm>
              <a:off x="5896801" y="2466683"/>
              <a:ext cx="272002" cy="256818"/>
            </a:xfrm>
            <a:custGeom>
              <a:avLst/>
              <a:gdLst/>
              <a:ahLst/>
              <a:cxnLst/>
              <a:rect l="l" t="t" r="r" b="b"/>
              <a:pathLst>
                <a:path w="3547" h="3349" extrusionOk="0">
                  <a:moveTo>
                    <a:pt x="979" y="1"/>
                  </a:moveTo>
                  <a:cubicBezTo>
                    <a:pt x="647" y="1"/>
                    <a:pt x="319" y="57"/>
                    <a:pt x="5" y="175"/>
                  </a:cubicBezTo>
                  <a:lnTo>
                    <a:pt x="5" y="175"/>
                  </a:lnTo>
                  <a:cubicBezTo>
                    <a:pt x="2" y="171"/>
                    <a:pt x="0" y="169"/>
                    <a:pt x="0" y="169"/>
                  </a:cubicBezTo>
                  <a:lnTo>
                    <a:pt x="0" y="169"/>
                  </a:lnTo>
                  <a:cubicBezTo>
                    <a:pt x="0" y="169"/>
                    <a:pt x="2" y="171"/>
                    <a:pt x="5" y="175"/>
                  </a:cubicBezTo>
                  <a:cubicBezTo>
                    <a:pt x="5" y="175"/>
                    <a:pt x="5" y="175"/>
                    <a:pt x="5" y="175"/>
                  </a:cubicBezTo>
                  <a:lnTo>
                    <a:pt x="5" y="175"/>
                  </a:lnTo>
                  <a:cubicBezTo>
                    <a:pt x="112" y="303"/>
                    <a:pt x="1875" y="2454"/>
                    <a:pt x="2810" y="3348"/>
                  </a:cubicBezTo>
                  <a:lnTo>
                    <a:pt x="3036" y="3107"/>
                  </a:lnTo>
                  <a:cubicBezTo>
                    <a:pt x="3305" y="2569"/>
                    <a:pt x="3475" y="1988"/>
                    <a:pt x="3518" y="1379"/>
                  </a:cubicBezTo>
                  <a:cubicBezTo>
                    <a:pt x="3546" y="515"/>
                    <a:pt x="2158" y="147"/>
                    <a:pt x="1421" y="34"/>
                  </a:cubicBezTo>
                  <a:cubicBezTo>
                    <a:pt x="1274" y="12"/>
                    <a:pt x="1126" y="1"/>
                    <a:pt x="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3;p17"/>
            <p:cNvSpPr/>
            <p:nvPr/>
          </p:nvSpPr>
          <p:spPr>
            <a:xfrm>
              <a:off x="5910144" y="2464843"/>
              <a:ext cx="319470" cy="224994"/>
            </a:xfrm>
            <a:custGeom>
              <a:avLst/>
              <a:gdLst/>
              <a:ahLst/>
              <a:cxnLst/>
              <a:rect l="l" t="t" r="r" b="b"/>
              <a:pathLst>
                <a:path w="4166" h="2934" extrusionOk="0">
                  <a:moveTo>
                    <a:pt x="1" y="1"/>
                  </a:moveTo>
                  <a:cubicBezTo>
                    <a:pt x="1" y="29"/>
                    <a:pt x="15" y="43"/>
                    <a:pt x="29" y="58"/>
                  </a:cubicBezTo>
                  <a:cubicBezTo>
                    <a:pt x="43" y="86"/>
                    <a:pt x="72" y="128"/>
                    <a:pt x="100" y="185"/>
                  </a:cubicBezTo>
                  <a:cubicBezTo>
                    <a:pt x="213" y="341"/>
                    <a:pt x="327" y="483"/>
                    <a:pt x="454" y="624"/>
                  </a:cubicBezTo>
                  <a:cubicBezTo>
                    <a:pt x="652" y="837"/>
                    <a:pt x="865" y="1021"/>
                    <a:pt x="1092" y="1191"/>
                  </a:cubicBezTo>
                  <a:cubicBezTo>
                    <a:pt x="1361" y="1389"/>
                    <a:pt x="1658" y="1559"/>
                    <a:pt x="1984" y="1687"/>
                  </a:cubicBezTo>
                  <a:cubicBezTo>
                    <a:pt x="2296" y="1814"/>
                    <a:pt x="2636" y="1913"/>
                    <a:pt x="2961" y="2012"/>
                  </a:cubicBezTo>
                  <a:cubicBezTo>
                    <a:pt x="3230" y="2083"/>
                    <a:pt x="3485" y="2197"/>
                    <a:pt x="3712" y="2366"/>
                  </a:cubicBezTo>
                  <a:cubicBezTo>
                    <a:pt x="3868" y="2466"/>
                    <a:pt x="3995" y="2607"/>
                    <a:pt x="4095" y="2763"/>
                  </a:cubicBezTo>
                  <a:cubicBezTo>
                    <a:pt x="4137" y="2862"/>
                    <a:pt x="4165" y="2933"/>
                    <a:pt x="4165" y="2933"/>
                  </a:cubicBezTo>
                  <a:cubicBezTo>
                    <a:pt x="4165" y="2919"/>
                    <a:pt x="4165" y="2905"/>
                    <a:pt x="4151" y="2891"/>
                  </a:cubicBezTo>
                  <a:cubicBezTo>
                    <a:pt x="4137" y="2834"/>
                    <a:pt x="4123" y="2791"/>
                    <a:pt x="4095" y="2749"/>
                  </a:cubicBezTo>
                  <a:cubicBezTo>
                    <a:pt x="3995" y="2579"/>
                    <a:pt x="3868" y="2437"/>
                    <a:pt x="3712" y="2324"/>
                  </a:cubicBezTo>
                  <a:cubicBezTo>
                    <a:pt x="3485" y="2154"/>
                    <a:pt x="3230" y="2041"/>
                    <a:pt x="2961" y="1970"/>
                  </a:cubicBezTo>
                  <a:cubicBezTo>
                    <a:pt x="2664" y="1871"/>
                    <a:pt x="2324" y="1786"/>
                    <a:pt x="1984" y="1644"/>
                  </a:cubicBezTo>
                  <a:cubicBezTo>
                    <a:pt x="1672" y="1517"/>
                    <a:pt x="1375" y="1347"/>
                    <a:pt x="1106" y="1148"/>
                  </a:cubicBezTo>
                  <a:cubicBezTo>
                    <a:pt x="879" y="992"/>
                    <a:pt x="667" y="808"/>
                    <a:pt x="482" y="610"/>
                  </a:cubicBezTo>
                  <a:cubicBezTo>
                    <a:pt x="355" y="468"/>
                    <a:pt x="227" y="327"/>
                    <a:pt x="128" y="171"/>
                  </a:cubicBezTo>
                  <a:cubicBezTo>
                    <a:pt x="86" y="128"/>
                    <a:pt x="58" y="86"/>
                    <a:pt x="29" y="43"/>
                  </a:cubicBezTo>
                  <a:cubicBezTo>
                    <a:pt x="15" y="29"/>
                    <a:pt x="15" y="15"/>
                    <a:pt x="1" y="1"/>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4;p17"/>
            <p:cNvSpPr/>
            <p:nvPr/>
          </p:nvSpPr>
          <p:spPr>
            <a:xfrm>
              <a:off x="5912368" y="2479029"/>
              <a:ext cx="297691" cy="221620"/>
            </a:xfrm>
            <a:custGeom>
              <a:avLst/>
              <a:gdLst/>
              <a:ahLst/>
              <a:cxnLst/>
              <a:rect l="l" t="t" r="r" b="b"/>
              <a:pathLst>
                <a:path w="3882" h="2890" extrusionOk="0">
                  <a:moveTo>
                    <a:pt x="0" y="0"/>
                  </a:moveTo>
                  <a:cubicBezTo>
                    <a:pt x="0" y="28"/>
                    <a:pt x="14" y="43"/>
                    <a:pt x="14" y="57"/>
                  </a:cubicBezTo>
                  <a:lnTo>
                    <a:pt x="85" y="184"/>
                  </a:lnTo>
                  <a:cubicBezTo>
                    <a:pt x="184" y="340"/>
                    <a:pt x="283" y="496"/>
                    <a:pt x="397" y="638"/>
                  </a:cubicBezTo>
                  <a:cubicBezTo>
                    <a:pt x="567" y="836"/>
                    <a:pt x="751" y="1034"/>
                    <a:pt x="963" y="1204"/>
                  </a:cubicBezTo>
                  <a:cubicBezTo>
                    <a:pt x="1218" y="1417"/>
                    <a:pt x="1502" y="1587"/>
                    <a:pt x="1799" y="1728"/>
                  </a:cubicBezTo>
                  <a:cubicBezTo>
                    <a:pt x="2111" y="1856"/>
                    <a:pt x="2422" y="1955"/>
                    <a:pt x="2748" y="2026"/>
                  </a:cubicBezTo>
                  <a:cubicBezTo>
                    <a:pt x="3003" y="2068"/>
                    <a:pt x="3258" y="2153"/>
                    <a:pt x="3485" y="2295"/>
                  </a:cubicBezTo>
                  <a:cubicBezTo>
                    <a:pt x="3641" y="2394"/>
                    <a:pt x="3754" y="2536"/>
                    <a:pt x="3825" y="2706"/>
                  </a:cubicBezTo>
                  <a:cubicBezTo>
                    <a:pt x="3853" y="2762"/>
                    <a:pt x="3867" y="2833"/>
                    <a:pt x="3881" y="2890"/>
                  </a:cubicBezTo>
                  <a:cubicBezTo>
                    <a:pt x="3881" y="2819"/>
                    <a:pt x="3867" y="2762"/>
                    <a:pt x="3839" y="2691"/>
                  </a:cubicBezTo>
                  <a:cubicBezTo>
                    <a:pt x="3768" y="2521"/>
                    <a:pt x="3655" y="2380"/>
                    <a:pt x="3499" y="2266"/>
                  </a:cubicBezTo>
                  <a:cubicBezTo>
                    <a:pt x="3272" y="2125"/>
                    <a:pt x="3017" y="2026"/>
                    <a:pt x="2748" y="1983"/>
                  </a:cubicBezTo>
                  <a:cubicBezTo>
                    <a:pt x="2437" y="1912"/>
                    <a:pt x="2125" y="1813"/>
                    <a:pt x="1827" y="1686"/>
                  </a:cubicBezTo>
                  <a:cubicBezTo>
                    <a:pt x="1530" y="1544"/>
                    <a:pt x="1247" y="1374"/>
                    <a:pt x="992" y="1176"/>
                  </a:cubicBezTo>
                  <a:cubicBezTo>
                    <a:pt x="779" y="1006"/>
                    <a:pt x="595" y="822"/>
                    <a:pt x="425" y="609"/>
                  </a:cubicBezTo>
                  <a:cubicBezTo>
                    <a:pt x="312" y="468"/>
                    <a:pt x="198" y="326"/>
                    <a:pt x="99" y="170"/>
                  </a:cubicBezTo>
                  <a:lnTo>
                    <a:pt x="29" y="43"/>
                  </a:lnTo>
                  <a:cubicBezTo>
                    <a:pt x="14" y="14"/>
                    <a:pt x="0" y="0"/>
                    <a:pt x="0" y="0"/>
                  </a:cubicBez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p17"/>
            <p:cNvSpPr/>
            <p:nvPr/>
          </p:nvSpPr>
          <p:spPr>
            <a:xfrm>
              <a:off x="6127391" y="2486621"/>
              <a:ext cx="109813" cy="335727"/>
            </a:xfrm>
            <a:custGeom>
              <a:avLst/>
              <a:gdLst/>
              <a:ahLst/>
              <a:cxnLst/>
              <a:rect l="l" t="t" r="r" b="b"/>
              <a:pathLst>
                <a:path w="1432" h="4378" extrusionOk="0">
                  <a:moveTo>
                    <a:pt x="114" y="0"/>
                  </a:moveTo>
                  <a:cubicBezTo>
                    <a:pt x="327" y="170"/>
                    <a:pt x="525" y="340"/>
                    <a:pt x="709" y="539"/>
                  </a:cubicBezTo>
                  <a:cubicBezTo>
                    <a:pt x="1021" y="878"/>
                    <a:pt x="1233" y="1303"/>
                    <a:pt x="1332" y="1757"/>
                  </a:cubicBezTo>
                  <a:cubicBezTo>
                    <a:pt x="1361" y="1927"/>
                    <a:pt x="1375" y="2111"/>
                    <a:pt x="1375" y="2295"/>
                  </a:cubicBezTo>
                  <a:cubicBezTo>
                    <a:pt x="1361" y="2649"/>
                    <a:pt x="1304" y="3003"/>
                    <a:pt x="1177" y="3329"/>
                  </a:cubicBezTo>
                  <a:cubicBezTo>
                    <a:pt x="1077" y="3598"/>
                    <a:pt x="922" y="3839"/>
                    <a:pt x="709" y="4037"/>
                  </a:cubicBezTo>
                  <a:cubicBezTo>
                    <a:pt x="567" y="4165"/>
                    <a:pt x="397" y="4264"/>
                    <a:pt x="213" y="4321"/>
                  </a:cubicBezTo>
                  <a:cubicBezTo>
                    <a:pt x="72" y="4363"/>
                    <a:pt x="1" y="4377"/>
                    <a:pt x="1" y="4377"/>
                  </a:cubicBezTo>
                  <a:lnTo>
                    <a:pt x="43" y="4377"/>
                  </a:lnTo>
                  <a:cubicBezTo>
                    <a:pt x="100" y="4377"/>
                    <a:pt x="157" y="4363"/>
                    <a:pt x="213" y="4349"/>
                  </a:cubicBezTo>
                  <a:cubicBezTo>
                    <a:pt x="412" y="4306"/>
                    <a:pt x="582" y="4207"/>
                    <a:pt x="737" y="4080"/>
                  </a:cubicBezTo>
                  <a:cubicBezTo>
                    <a:pt x="964" y="3881"/>
                    <a:pt x="1134" y="3626"/>
                    <a:pt x="1233" y="3357"/>
                  </a:cubicBezTo>
                  <a:cubicBezTo>
                    <a:pt x="1361" y="3017"/>
                    <a:pt x="1432" y="2649"/>
                    <a:pt x="1432" y="2295"/>
                  </a:cubicBezTo>
                  <a:cubicBezTo>
                    <a:pt x="1432" y="2111"/>
                    <a:pt x="1417" y="1913"/>
                    <a:pt x="1389" y="1728"/>
                  </a:cubicBezTo>
                  <a:cubicBezTo>
                    <a:pt x="1347" y="1558"/>
                    <a:pt x="1304" y="1403"/>
                    <a:pt x="1233" y="1233"/>
                  </a:cubicBezTo>
                  <a:cubicBezTo>
                    <a:pt x="1106" y="963"/>
                    <a:pt x="950" y="723"/>
                    <a:pt x="752" y="510"/>
                  </a:cubicBezTo>
                  <a:cubicBezTo>
                    <a:pt x="610" y="354"/>
                    <a:pt x="454" y="227"/>
                    <a:pt x="298" y="114"/>
                  </a:cubicBezTo>
                  <a:cubicBezTo>
                    <a:pt x="242" y="71"/>
                    <a:pt x="185" y="57"/>
                    <a:pt x="157" y="29"/>
                  </a:cubicBezTo>
                  <a:lnTo>
                    <a:pt x="114" y="0"/>
                  </a:lnTo>
                  <a:close/>
                </a:path>
              </a:pathLst>
            </a:custGeom>
            <a:solidFill>
              <a:srgbClr val="0000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6;p17"/>
            <p:cNvSpPr/>
            <p:nvPr/>
          </p:nvSpPr>
          <p:spPr>
            <a:xfrm>
              <a:off x="5324657" y="3669484"/>
              <a:ext cx="975587" cy="391170"/>
            </a:xfrm>
            <a:custGeom>
              <a:avLst/>
              <a:gdLst/>
              <a:ahLst/>
              <a:cxnLst/>
              <a:rect l="l" t="t" r="r" b="b"/>
              <a:pathLst>
                <a:path w="12722" h="5101" extrusionOk="0">
                  <a:moveTo>
                    <a:pt x="11616" y="1"/>
                  </a:moveTo>
                  <a:lnTo>
                    <a:pt x="6304" y="780"/>
                  </a:lnTo>
                  <a:cubicBezTo>
                    <a:pt x="4785" y="1188"/>
                    <a:pt x="3220" y="1396"/>
                    <a:pt x="1654" y="1396"/>
                  </a:cubicBezTo>
                  <a:cubicBezTo>
                    <a:pt x="1103" y="1396"/>
                    <a:pt x="551" y="1370"/>
                    <a:pt x="1" y="1318"/>
                  </a:cubicBezTo>
                  <a:lnTo>
                    <a:pt x="1" y="1318"/>
                  </a:lnTo>
                  <a:lnTo>
                    <a:pt x="8004" y="5044"/>
                  </a:lnTo>
                  <a:lnTo>
                    <a:pt x="11205" y="5100"/>
                  </a:lnTo>
                  <a:cubicBezTo>
                    <a:pt x="11205" y="5100"/>
                    <a:pt x="12183" y="5100"/>
                    <a:pt x="12367" y="4250"/>
                  </a:cubicBezTo>
                  <a:cubicBezTo>
                    <a:pt x="12537" y="3386"/>
                    <a:pt x="12721" y="794"/>
                    <a:pt x="12721" y="794"/>
                  </a:cubicBezTo>
                  <a:cubicBezTo>
                    <a:pt x="12367" y="497"/>
                    <a:pt x="11999" y="228"/>
                    <a:pt x="11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7;p17"/>
            <p:cNvSpPr/>
            <p:nvPr/>
          </p:nvSpPr>
          <p:spPr>
            <a:xfrm>
              <a:off x="6204536" y="3761812"/>
              <a:ext cx="70704" cy="203215"/>
            </a:xfrm>
            <a:custGeom>
              <a:avLst/>
              <a:gdLst/>
              <a:ahLst/>
              <a:cxnLst/>
              <a:rect l="l" t="t" r="r" b="b"/>
              <a:pathLst>
                <a:path w="922" h="2650" extrusionOk="0">
                  <a:moveTo>
                    <a:pt x="1" y="1"/>
                  </a:moveTo>
                  <a:lnTo>
                    <a:pt x="1" y="1"/>
                  </a:lnTo>
                  <a:cubicBezTo>
                    <a:pt x="142" y="341"/>
                    <a:pt x="171" y="709"/>
                    <a:pt x="86" y="1063"/>
                  </a:cubicBezTo>
                  <a:lnTo>
                    <a:pt x="128" y="1035"/>
                  </a:lnTo>
                  <a:cubicBezTo>
                    <a:pt x="213" y="1573"/>
                    <a:pt x="241" y="2111"/>
                    <a:pt x="213" y="2650"/>
                  </a:cubicBezTo>
                  <a:cubicBezTo>
                    <a:pt x="553" y="2281"/>
                    <a:pt x="695" y="1786"/>
                    <a:pt x="610" y="1304"/>
                  </a:cubicBezTo>
                  <a:cubicBezTo>
                    <a:pt x="567" y="1049"/>
                    <a:pt x="454" y="752"/>
                    <a:pt x="595" y="525"/>
                  </a:cubicBezTo>
                  <a:cubicBezTo>
                    <a:pt x="680" y="369"/>
                    <a:pt x="921" y="199"/>
                    <a:pt x="893" y="15"/>
                  </a:cubicBezTo>
                  <a:lnTo>
                    <a:pt x="482" y="15"/>
                  </a:lnTo>
                  <a:cubicBezTo>
                    <a:pt x="326" y="1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8;p17"/>
            <p:cNvSpPr/>
            <p:nvPr/>
          </p:nvSpPr>
          <p:spPr>
            <a:xfrm>
              <a:off x="5874332" y="2983002"/>
              <a:ext cx="284655" cy="147849"/>
            </a:xfrm>
            <a:custGeom>
              <a:avLst/>
              <a:gdLst/>
              <a:ahLst/>
              <a:cxnLst/>
              <a:rect l="l" t="t" r="r" b="b"/>
              <a:pathLst>
                <a:path w="3712" h="1928" extrusionOk="0">
                  <a:moveTo>
                    <a:pt x="3244" y="1"/>
                  </a:moveTo>
                  <a:lnTo>
                    <a:pt x="652" y="270"/>
                  </a:lnTo>
                  <a:lnTo>
                    <a:pt x="0" y="1205"/>
                  </a:lnTo>
                  <a:lnTo>
                    <a:pt x="255" y="1686"/>
                  </a:lnTo>
                  <a:lnTo>
                    <a:pt x="1049" y="1927"/>
                  </a:lnTo>
                  <a:lnTo>
                    <a:pt x="1870" y="1516"/>
                  </a:lnTo>
                  <a:lnTo>
                    <a:pt x="3712" y="426"/>
                  </a:lnTo>
                  <a:lnTo>
                    <a:pt x="3244" y="1"/>
                  </a:ln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9;p17"/>
            <p:cNvSpPr/>
            <p:nvPr/>
          </p:nvSpPr>
          <p:spPr>
            <a:xfrm>
              <a:off x="5657084" y="2984075"/>
              <a:ext cx="753890" cy="774595"/>
            </a:xfrm>
            <a:custGeom>
              <a:avLst/>
              <a:gdLst/>
              <a:ahLst/>
              <a:cxnLst/>
              <a:rect l="l" t="t" r="r" b="b"/>
              <a:pathLst>
                <a:path w="9831" h="10101" extrusionOk="0">
                  <a:moveTo>
                    <a:pt x="6176" y="1"/>
                  </a:moveTo>
                  <a:cubicBezTo>
                    <a:pt x="6176" y="1"/>
                    <a:pt x="5476" y="1065"/>
                    <a:pt x="4350" y="1065"/>
                  </a:cubicBezTo>
                  <a:cubicBezTo>
                    <a:pt x="4322" y="1065"/>
                    <a:pt x="4293" y="1065"/>
                    <a:pt x="4264" y="1063"/>
                  </a:cubicBezTo>
                  <a:cubicBezTo>
                    <a:pt x="3329" y="1007"/>
                    <a:pt x="3485" y="256"/>
                    <a:pt x="3485" y="256"/>
                  </a:cubicBezTo>
                  <a:lnTo>
                    <a:pt x="3485" y="256"/>
                  </a:lnTo>
                  <a:lnTo>
                    <a:pt x="1998" y="610"/>
                  </a:lnTo>
                  <a:cubicBezTo>
                    <a:pt x="1601" y="822"/>
                    <a:pt x="1261" y="1134"/>
                    <a:pt x="1020" y="1516"/>
                  </a:cubicBezTo>
                  <a:cubicBezTo>
                    <a:pt x="822" y="1856"/>
                    <a:pt x="0" y="3400"/>
                    <a:pt x="0" y="3400"/>
                  </a:cubicBezTo>
                  <a:cubicBezTo>
                    <a:pt x="255" y="3995"/>
                    <a:pt x="978" y="4250"/>
                    <a:pt x="978" y="4250"/>
                  </a:cubicBezTo>
                  <a:cubicBezTo>
                    <a:pt x="978" y="4250"/>
                    <a:pt x="964" y="4505"/>
                    <a:pt x="978" y="4817"/>
                  </a:cubicBezTo>
                  <a:cubicBezTo>
                    <a:pt x="1020" y="5313"/>
                    <a:pt x="1134" y="5794"/>
                    <a:pt x="1318" y="6248"/>
                  </a:cubicBezTo>
                  <a:lnTo>
                    <a:pt x="1785" y="7395"/>
                  </a:lnTo>
                  <a:cubicBezTo>
                    <a:pt x="2038" y="8644"/>
                    <a:pt x="2012" y="10101"/>
                    <a:pt x="2108" y="10101"/>
                  </a:cubicBezTo>
                  <a:cubicBezTo>
                    <a:pt x="2109" y="10101"/>
                    <a:pt x="2110" y="10101"/>
                    <a:pt x="2111" y="10100"/>
                  </a:cubicBezTo>
                  <a:lnTo>
                    <a:pt x="5808" y="8826"/>
                  </a:lnTo>
                  <a:lnTo>
                    <a:pt x="7012" y="7834"/>
                  </a:lnTo>
                  <a:lnTo>
                    <a:pt x="6984" y="4789"/>
                  </a:lnTo>
                  <a:lnTo>
                    <a:pt x="9831" y="4576"/>
                  </a:lnTo>
                  <a:lnTo>
                    <a:pt x="9477" y="2296"/>
                  </a:lnTo>
                  <a:cubicBezTo>
                    <a:pt x="9321" y="893"/>
                    <a:pt x="8273" y="454"/>
                    <a:pt x="7890" y="298"/>
                  </a:cubicBezTo>
                  <a:cubicBezTo>
                    <a:pt x="7522" y="142"/>
                    <a:pt x="6176" y="1"/>
                    <a:pt x="6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0;p17"/>
            <p:cNvSpPr/>
            <p:nvPr/>
          </p:nvSpPr>
          <p:spPr>
            <a:xfrm>
              <a:off x="5820039" y="3337132"/>
              <a:ext cx="559494" cy="420464"/>
            </a:xfrm>
            <a:custGeom>
              <a:avLst/>
              <a:gdLst/>
              <a:ahLst/>
              <a:cxnLst/>
              <a:rect l="l" t="t" r="r" b="b"/>
              <a:pathLst>
                <a:path w="7296" h="5483" extrusionOk="0">
                  <a:moveTo>
                    <a:pt x="7295" y="0"/>
                  </a:moveTo>
                  <a:lnTo>
                    <a:pt x="4873" y="185"/>
                  </a:lnTo>
                  <a:lnTo>
                    <a:pt x="4901" y="2862"/>
                  </a:lnTo>
                  <a:lnTo>
                    <a:pt x="128" y="4292"/>
                  </a:lnTo>
                  <a:lnTo>
                    <a:pt x="0" y="5482"/>
                  </a:lnTo>
                  <a:cubicBezTo>
                    <a:pt x="0" y="5482"/>
                    <a:pt x="5879" y="5156"/>
                    <a:pt x="6219" y="4859"/>
                  </a:cubicBezTo>
                  <a:cubicBezTo>
                    <a:pt x="6544" y="4547"/>
                    <a:pt x="7040" y="3117"/>
                    <a:pt x="7083" y="2097"/>
                  </a:cubicBezTo>
                  <a:cubicBezTo>
                    <a:pt x="7111" y="1389"/>
                    <a:pt x="7295" y="0"/>
                    <a:pt x="7295"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1;p17"/>
            <p:cNvSpPr/>
            <p:nvPr/>
          </p:nvSpPr>
          <p:spPr>
            <a:xfrm>
              <a:off x="5577793" y="3590192"/>
              <a:ext cx="255361" cy="175762"/>
            </a:xfrm>
            <a:custGeom>
              <a:avLst/>
              <a:gdLst/>
              <a:ahLst/>
              <a:cxnLst/>
              <a:rect l="l" t="t" r="r" b="b"/>
              <a:pathLst>
                <a:path w="3330" h="2292" extrusionOk="0">
                  <a:moveTo>
                    <a:pt x="1686" y="1"/>
                  </a:moveTo>
                  <a:lnTo>
                    <a:pt x="864" y="157"/>
                  </a:lnTo>
                  <a:cubicBezTo>
                    <a:pt x="694" y="199"/>
                    <a:pt x="553" y="298"/>
                    <a:pt x="468" y="454"/>
                  </a:cubicBezTo>
                  <a:lnTo>
                    <a:pt x="156" y="1035"/>
                  </a:lnTo>
                  <a:cubicBezTo>
                    <a:pt x="156" y="1035"/>
                    <a:pt x="0" y="1460"/>
                    <a:pt x="43" y="1545"/>
                  </a:cubicBezTo>
                  <a:cubicBezTo>
                    <a:pt x="65" y="1601"/>
                    <a:pt x="122" y="1639"/>
                    <a:pt x="187" y="1639"/>
                  </a:cubicBezTo>
                  <a:cubicBezTo>
                    <a:pt x="205" y="1639"/>
                    <a:pt x="223" y="1636"/>
                    <a:pt x="241" y="1630"/>
                  </a:cubicBezTo>
                  <a:cubicBezTo>
                    <a:pt x="241" y="1630"/>
                    <a:pt x="298" y="1899"/>
                    <a:pt x="369" y="1899"/>
                  </a:cubicBezTo>
                  <a:cubicBezTo>
                    <a:pt x="439" y="1885"/>
                    <a:pt x="510" y="1871"/>
                    <a:pt x="581" y="1828"/>
                  </a:cubicBezTo>
                  <a:cubicBezTo>
                    <a:pt x="606" y="1890"/>
                    <a:pt x="673" y="1930"/>
                    <a:pt x="737" y="1930"/>
                  </a:cubicBezTo>
                  <a:cubicBezTo>
                    <a:pt x="747" y="1930"/>
                    <a:pt x="756" y="1929"/>
                    <a:pt x="765" y="1927"/>
                  </a:cubicBezTo>
                  <a:cubicBezTo>
                    <a:pt x="779" y="1927"/>
                    <a:pt x="794" y="1913"/>
                    <a:pt x="808" y="1913"/>
                  </a:cubicBezTo>
                  <a:cubicBezTo>
                    <a:pt x="921" y="1871"/>
                    <a:pt x="893" y="1658"/>
                    <a:pt x="893" y="1658"/>
                  </a:cubicBezTo>
                  <a:lnTo>
                    <a:pt x="1403" y="1531"/>
                  </a:lnTo>
                  <a:cubicBezTo>
                    <a:pt x="1743" y="1715"/>
                    <a:pt x="2054" y="1927"/>
                    <a:pt x="2366" y="2182"/>
                  </a:cubicBezTo>
                  <a:cubicBezTo>
                    <a:pt x="2448" y="2264"/>
                    <a:pt x="2565" y="2292"/>
                    <a:pt x="2686" y="2292"/>
                  </a:cubicBezTo>
                  <a:cubicBezTo>
                    <a:pt x="2942" y="2292"/>
                    <a:pt x="3216" y="2168"/>
                    <a:pt x="3216" y="2168"/>
                  </a:cubicBezTo>
                  <a:lnTo>
                    <a:pt x="3329" y="1049"/>
                  </a:lnTo>
                  <a:lnTo>
                    <a:pt x="2323" y="270"/>
                  </a:lnTo>
                  <a:lnTo>
                    <a:pt x="2323" y="270"/>
                  </a:lnTo>
                  <a:cubicBezTo>
                    <a:pt x="2323" y="270"/>
                    <a:pt x="2331" y="275"/>
                    <a:pt x="2336" y="275"/>
                  </a:cubicBezTo>
                  <a:cubicBezTo>
                    <a:pt x="2348" y="275"/>
                    <a:pt x="2355" y="257"/>
                    <a:pt x="2309" y="157"/>
                  </a:cubicBezTo>
                  <a:cubicBezTo>
                    <a:pt x="2269" y="82"/>
                    <a:pt x="2183" y="63"/>
                    <a:pt x="2104" y="63"/>
                  </a:cubicBezTo>
                  <a:cubicBezTo>
                    <a:pt x="2018" y="63"/>
                    <a:pt x="1941" y="86"/>
                    <a:pt x="1941" y="86"/>
                  </a:cubicBezTo>
                  <a:cubicBezTo>
                    <a:pt x="1884" y="15"/>
                    <a:pt x="1686" y="1"/>
                    <a:pt x="1686" y="1"/>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2;p17"/>
            <p:cNvSpPr/>
            <p:nvPr/>
          </p:nvSpPr>
          <p:spPr>
            <a:xfrm>
              <a:off x="5632085" y="3658901"/>
              <a:ext cx="120626" cy="58127"/>
            </a:xfrm>
            <a:custGeom>
              <a:avLst/>
              <a:gdLst/>
              <a:ahLst/>
              <a:cxnLst/>
              <a:rect l="l" t="t" r="r" b="b"/>
              <a:pathLst>
                <a:path w="1573" h="758" extrusionOk="0">
                  <a:moveTo>
                    <a:pt x="1426" y="1"/>
                  </a:moveTo>
                  <a:cubicBezTo>
                    <a:pt x="1378" y="1"/>
                    <a:pt x="1332" y="4"/>
                    <a:pt x="1290" y="11"/>
                  </a:cubicBezTo>
                  <a:cubicBezTo>
                    <a:pt x="1049" y="26"/>
                    <a:pt x="822" y="82"/>
                    <a:pt x="596" y="181"/>
                  </a:cubicBezTo>
                  <a:cubicBezTo>
                    <a:pt x="482" y="224"/>
                    <a:pt x="369" y="281"/>
                    <a:pt x="256" y="351"/>
                  </a:cubicBezTo>
                  <a:cubicBezTo>
                    <a:pt x="199" y="380"/>
                    <a:pt x="156" y="422"/>
                    <a:pt x="114" y="451"/>
                  </a:cubicBezTo>
                  <a:cubicBezTo>
                    <a:pt x="71" y="479"/>
                    <a:pt x="43" y="521"/>
                    <a:pt x="15" y="578"/>
                  </a:cubicBezTo>
                  <a:cubicBezTo>
                    <a:pt x="1" y="620"/>
                    <a:pt x="15" y="663"/>
                    <a:pt x="57" y="705"/>
                  </a:cubicBezTo>
                  <a:cubicBezTo>
                    <a:pt x="71" y="734"/>
                    <a:pt x="100" y="748"/>
                    <a:pt x="128" y="748"/>
                  </a:cubicBezTo>
                  <a:cubicBezTo>
                    <a:pt x="140" y="754"/>
                    <a:pt x="152" y="757"/>
                    <a:pt x="163" y="757"/>
                  </a:cubicBezTo>
                  <a:cubicBezTo>
                    <a:pt x="180" y="757"/>
                    <a:pt x="196" y="750"/>
                    <a:pt x="213" y="734"/>
                  </a:cubicBezTo>
                  <a:lnTo>
                    <a:pt x="213" y="734"/>
                  </a:lnTo>
                  <a:cubicBezTo>
                    <a:pt x="199" y="741"/>
                    <a:pt x="185" y="744"/>
                    <a:pt x="172" y="744"/>
                  </a:cubicBezTo>
                  <a:cubicBezTo>
                    <a:pt x="160" y="744"/>
                    <a:pt x="149" y="741"/>
                    <a:pt x="142" y="734"/>
                  </a:cubicBezTo>
                  <a:cubicBezTo>
                    <a:pt x="114" y="734"/>
                    <a:pt x="86" y="720"/>
                    <a:pt x="71" y="691"/>
                  </a:cubicBezTo>
                  <a:cubicBezTo>
                    <a:pt x="57" y="663"/>
                    <a:pt x="43" y="620"/>
                    <a:pt x="57" y="592"/>
                  </a:cubicBezTo>
                  <a:cubicBezTo>
                    <a:pt x="86" y="521"/>
                    <a:pt x="185" y="465"/>
                    <a:pt x="284" y="394"/>
                  </a:cubicBezTo>
                  <a:cubicBezTo>
                    <a:pt x="383" y="323"/>
                    <a:pt x="496" y="266"/>
                    <a:pt x="624" y="224"/>
                  </a:cubicBezTo>
                  <a:cubicBezTo>
                    <a:pt x="836" y="125"/>
                    <a:pt x="1063" y="68"/>
                    <a:pt x="1290" y="40"/>
                  </a:cubicBezTo>
                  <a:cubicBezTo>
                    <a:pt x="1460" y="11"/>
                    <a:pt x="1573" y="26"/>
                    <a:pt x="1573" y="11"/>
                  </a:cubicBezTo>
                  <a:cubicBezTo>
                    <a:pt x="1523" y="4"/>
                    <a:pt x="1474" y="1"/>
                    <a:pt x="1426"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3;p17"/>
            <p:cNvSpPr/>
            <p:nvPr/>
          </p:nvSpPr>
          <p:spPr>
            <a:xfrm>
              <a:off x="5645122" y="3698854"/>
              <a:ext cx="115258" cy="16487"/>
            </a:xfrm>
            <a:custGeom>
              <a:avLst/>
              <a:gdLst/>
              <a:ahLst/>
              <a:cxnLst/>
              <a:rect l="l" t="t" r="r" b="b"/>
              <a:pathLst>
                <a:path w="1503" h="215" extrusionOk="0">
                  <a:moveTo>
                    <a:pt x="1275" y="0"/>
                  </a:moveTo>
                  <a:cubicBezTo>
                    <a:pt x="1105" y="15"/>
                    <a:pt x="921" y="29"/>
                    <a:pt x="751" y="43"/>
                  </a:cubicBezTo>
                  <a:cubicBezTo>
                    <a:pt x="567" y="71"/>
                    <a:pt x="383" y="99"/>
                    <a:pt x="213" y="142"/>
                  </a:cubicBezTo>
                  <a:cubicBezTo>
                    <a:pt x="142" y="156"/>
                    <a:pt x="71" y="184"/>
                    <a:pt x="1" y="213"/>
                  </a:cubicBezTo>
                  <a:cubicBezTo>
                    <a:pt x="1" y="214"/>
                    <a:pt x="3" y="215"/>
                    <a:pt x="8" y="215"/>
                  </a:cubicBezTo>
                  <a:cubicBezTo>
                    <a:pt x="61" y="215"/>
                    <a:pt x="377" y="151"/>
                    <a:pt x="751" y="99"/>
                  </a:cubicBezTo>
                  <a:cubicBezTo>
                    <a:pt x="1162" y="43"/>
                    <a:pt x="1502" y="29"/>
                    <a:pt x="1502" y="15"/>
                  </a:cubicBezTo>
                  <a:cubicBezTo>
                    <a:pt x="1431" y="0"/>
                    <a:pt x="1346" y="0"/>
                    <a:pt x="1275"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4;p17"/>
            <p:cNvSpPr/>
            <p:nvPr/>
          </p:nvSpPr>
          <p:spPr>
            <a:xfrm>
              <a:off x="5619049" y="3623856"/>
              <a:ext cx="109813" cy="105442"/>
            </a:xfrm>
            <a:custGeom>
              <a:avLst/>
              <a:gdLst/>
              <a:ahLst/>
              <a:cxnLst/>
              <a:rect l="l" t="t" r="r" b="b"/>
              <a:pathLst>
                <a:path w="1432" h="1375" extrusionOk="0">
                  <a:moveTo>
                    <a:pt x="1346" y="1"/>
                  </a:moveTo>
                  <a:cubicBezTo>
                    <a:pt x="1275" y="15"/>
                    <a:pt x="1205" y="15"/>
                    <a:pt x="1106" y="29"/>
                  </a:cubicBezTo>
                  <a:cubicBezTo>
                    <a:pt x="978" y="29"/>
                    <a:pt x="865" y="58"/>
                    <a:pt x="751" y="100"/>
                  </a:cubicBezTo>
                  <a:cubicBezTo>
                    <a:pt x="610" y="171"/>
                    <a:pt x="482" y="242"/>
                    <a:pt x="369" y="341"/>
                  </a:cubicBezTo>
                  <a:cubicBezTo>
                    <a:pt x="256" y="426"/>
                    <a:pt x="156" y="553"/>
                    <a:pt x="86" y="681"/>
                  </a:cubicBezTo>
                  <a:cubicBezTo>
                    <a:pt x="43" y="738"/>
                    <a:pt x="29" y="794"/>
                    <a:pt x="15" y="865"/>
                  </a:cubicBezTo>
                  <a:cubicBezTo>
                    <a:pt x="1" y="922"/>
                    <a:pt x="1" y="978"/>
                    <a:pt x="1" y="1049"/>
                  </a:cubicBezTo>
                  <a:cubicBezTo>
                    <a:pt x="1" y="1120"/>
                    <a:pt x="15" y="1205"/>
                    <a:pt x="29" y="1290"/>
                  </a:cubicBezTo>
                  <a:cubicBezTo>
                    <a:pt x="29" y="1318"/>
                    <a:pt x="29" y="1347"/>
                    <a:pt x="43" y="1375"/>
                  </a:cubicBezTo>
                  <a:cubicBezTo>
                    <a:pt x="57" y="1375"/>
                    <a:pt x="43" y="1247"/>
                    <a:pt x="43" y="1035"/>
                  </a:cubicBezTo>
                  <a:cubicBezTo>
                    <a:pt x="43" y="922"/>
                    <a:pt x="71" y="808"/>
                    <a:pt x="128" y="695"/>
                  </a:cubicBezTo>
                  <a:cubicBezTo>
                    <a:pt x="199" y="582"/>
                    <a:pt x="284" y="468"/>
                    <a:pt x="397" y="369"/>
                  </a:cubicBezTo>
                  <a:cubicBezTo>
                    <a:pt x="511" y="284"/>
                    <a:pt x="638" y="213"/>
                    <a:pt x="766" y="143"/>
                  </a:cubicBezTo>
                  <a:cubicBezTo>
                    <a:pt x="879" y="100"/>
                    <a:pt x="992" y="72"/>
                    <a:pt x="1106" y="58"/>
                  </a:cubicBezTo>
                  <a:cubicBezTo>
                    <a:pt x="1219" y="43"/>
                    <a:pt x="1332" y="29"/>
                    <a:pt x="1431"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5;p17"/>
            <p:cNvSpPr/>
            <p:nvPr/>
          </p:nvSpPr>
          <p:spPr>
            <a:xfrm>
              <a:off x="5597347" y="3606065"/>
              <a:ext cx="107589" cy="109123"/>
            </a:xfrm>
            <a:custGeom>
              <a:avLst/>
              <a:gdLst/>
              <a:ahLst/>
              <a:cxnLst/>
              <a:rect l="l" t="t" r="r" b="b"/>
              <a:pathLst>
                <a:path w="1403" h="1423" extrusionOk="0">
                  <a:moveTo>
                    <a:pt x="1312" y="0"/>
                  </a:moveTo>
                  <a:cubicBezTo>
                    <a:pt x="1237" y="0"/>
                    <a:pt x="1157" y="10"/>
                    <a:pt x="1077" y="20"/>
                  </a:cubicBezTo>
                  <a:cubicBezTo>
                    <a:pt x="964" y="35"/>
                    <a:pt x="836" y="63"/>
                    <a:pt x="723" y="105"/>
                  </a:cubicBezTo>
                  <a:cubicBezTo>
                    <a:pt x="652" y="120"/>
                    <a:pt x="595" y="162"/>
                    <a:pt x="539" y="205"/>
                  </a:cubicBezTo>
                  <a:cubicBezTo>
                    <a:pt x="482" y="261"/>
                    <a:pt x="425" y="318"/>
                    <a:pt x="383" y="389"/>
                  </a:cubicBezTo>
                  <a:cubicBezTo>
                    <a:pt x="227" y="601"/>
                    <a:pt x="114" y="842"/>
                    <a:pt x="29" y="1097"/>
                  </a:cubicBezTo>
                  <a:cubicBezTo>
                    <a:pt x="14" y="1168"/>
                    <a:pt x="0" y="1253"/>
                    <a:pt x="0" y="1338"/>
                  </a:cubicBezTo>
                  <a:cubicBezTo>
                    <a:pt x="0" y="1366"/>
                    <a:pt x="0" y="1394"/>
                    <a:pt x="14" y="1423"/>
                  </a:cubicBezTo>
                  <a:cubicBezTo>
                    <a:pt x="29" y="1309"/>
                    <a:pt x="43" y="1210"/>
                    <a:pt x="71" y="1111"/>
                  </a:cubicBezTo>
                  <a:cubicBezTo>
                    <a:pt x="156" y="856"/>
                    <a:pt x="284" y="630"/>
                    <a:pt x="439" y="417"/>
                  </a:cubicBezTo>
                  <a:cubicBezTo>
                    <a:pt x="595" y="148"/>
                    <a:pt x="893" y="105"/>
                    <a:pt x="1091" y="63"/>
                  </a:cubicBezTo>
                  <a:cubicBezTo>
                    <a:pt x="1289" y="35"/>
                    <a:pt x="1403" y="6"/>
                    <a:pt x="1403" y="6"/>
                  </a:cubicBezTo>
                  <a:cubicBezTo>
                    <a:pt x="1374" y="2"/>
                    <a:pt x="1343" y="0"/>
                    <a:pt x="1312" y="0"/>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6;p17"/>
            <p:cNvSpPr/>
            <p:nvPr/>
          </p:nvSpPr>
          <p:spPr>
            <a:xfrm>
              <a:off x="5578866" y="3588044"/>
              <a:ext cx="250990" cy="156514"/>
            </a:xfrm>
            <a:custGeom>
              <a:avLst/>
              <a:gdLst/>
              <a:ahLst/>
              <a:cxnLst/>
              <a:rect l="l" t="t" r="r" b="b"/>
              <a:pathLst>
                <a:path w="3273" h="2041" extrusionOk="0">
                  <a:moveTo>
                    <a:pt x="1672" y="1"/>
                  </a:moveTo>
                  <a:lnTo>
                    <a:pt x="893" y="156"/>
                  </a:lnTo>
                  <a:cubicBezTo>
                    <a:pt x="822" y="156"/>
                    <a:pt x="751" y="185"/>
                    <a:pt x="695" y="213"/>
                  </a:cubicBezTo>
                  <a:cubicBezTo>
                    <a:pt x="624" y="241"/>
                    <a:pt x="567" y="284"/>
                    <a:pt x="510" y="355"/>
                  </a:cubicBezTo>
                  <a:cubicBezTo>
                    <a:pt x="468" y="411"/>
                    <a:pt x="425" y="468"/>
                    <a:pt x="397" y="539"/>
                  </a:cubicBezTo>
                  <a:lnTo>
                    <a:pt x="298" y="737"/>
                  </a:lnTo>
                  <a:cubicBezTo>
                    <a:pt x="241" y="850"/>
                    <a:pt x="185" y="950"/>
                    <a:pt x="128" y="1049"/>
                  </a:cubicBezTo>
                  <a:cubicBezTo>
                    <a:pt x="86" y="1176"/>
                    <a:pt x="43" y="1304"/>
                    <a:pt x="15" y="1431"/>
                  </a:cubicBezTo>
                  <a:cubicBezTo>
                    <a:pt x="15" y="1460"/>
                    <a:pt x="1" y="1502"/>
                    <a:pt x="1" y="1530"/>
                  </a:cubicBezTo>
                  <a:cubicBezTo>
                    <a:pt x="1" y="1573"/>
                    <a:pt x="29" y="1601"/>
                    <a:pt x="43" y="1629"/>
                  </a:cubicBezTo>
                  <a:cubicBezTo>
                    <a:pt x="86" y="1673"/>
                    <a:pt x="138" y="1691"/>
                    <a:pt x="191" y="1691"/>
                  </a:cubicBezTo>
                  <a:cubicBezTo>
                    <a:pt x="201" y="1691"/>
                    <a:pt x="211" y="1691"/>
                    <a:pt x="221" y="1689"/>
                  </a:cubicBezTo>
                  <a:lnTo>
                    <a:pt x="221" y="1689"/>
                  </a:lnTo>
                  <a:cubicBezTo>
                    <a:pt x="233" y="1731"/>
                    <a:pt x="244" y="1768"/>
                    <a:pt x="255" y="1814"/>
                  </a:cubicBezTo>
                  <a:cubicBezTo>
                    <a:pt x="270" y="1828"/>
                    <a:pt x="284" y="1856"/>
                    <a:pt x="284" y="1870"/>
                  </a:cubicBezTo>
                  <a:cubicBezTo>
                    <a:pt x="298" y="1899"/>
                    <a:pt x="326" y="1927"/>
                    <a:pt x="340" y="1941"/>
                  </a:cubicBezTo>
                  <a:lnTo>
                    <a:pt x="425" y="1941"/>
                  </a:lnTo>
                  <a:cubicBezTo>
                    <a:pt x="454" y="1927"/>
                    <a:pt x="482" y="1927"/>
                    <a:pt x="496" y="1913"/>
                  </a:cubicBezTo>
                  <a:lnTo>
                    <a:pt x="554" y="1890"/>
                  </a:lnTo>
                  <a:lnTo>
                    <a:pt x="554" y="1890"/>
                  </a:lnTo>
                  <a:cubicBezTo>
                    <a:pt x="557" y="1902"/>
                    <a:pt x="569" y="1913"/>
                    <a:pt x="581" y="1913"/>
                  </a:cubicBezTo>
                  <a:cubicBezTo>
                    <a:pt x="610" y="1955"/>
                    <a:pt x="652" y="1969"/>
                    <a:pt x="709" y="1984"/>
                  </a:cubicBezTo>
                  <a:cubicBezTo>
                    <a:pt x="737" y="1984"/>
                    <a:pt x="751" y="1984"/>
                    <a:pt x="780" y="1969"/>
                  </a:cubicBezTo>
                  <a:cubicBezTo>
                    <a:pt x="808" y="1969"/>
                    <a:pt x="822" y="1955"/>
                    <a:pt x="850" y="1927"/>
                  </a:cubicBezTo>
                  <a:cubicBezTo>
                    <a:pt x="879" y="1899"/>
                    <a:pt x="893" y="1856"/>
                    <a:pt x="893" y="1799"/>
                  </a:cubicBezTo>
                  <a:cubicBezTo>
                    <a:pt x="893" y="1765"/>
                    <a:pt x="893" y="1731"/>
                    <a:pt x="893" y="1697"/>
                  </a:cubicBezTo>
                  <a:lnTo>
                    <a:pt x="893" y="1697"/>
                  </a:lnTo>
                  <a:lnTo>
                    <a:pt x="1379" y="1575"/>
                  </a:lnTo>
                  <a:lnTo>
                    <a:pt x="1379" y="1575"/>
                  </a:lnTo>
                  <a:cubicBezTo>
                    <a:pt x="1576" y="1674"/>
                    <a:pt x="1773" y="1786"/>
                    <a:pt x="1955" y="1913"/>
                  </a:cubicBezTo>
                  <a:lnTo>
                    <a:pt x="2097" y="2012"/>
                  </a:lnTo>
                  <a:lnTo>
                    <a:pt x="2154" y="2040"/>
                  </a:lnTo>
                  <a:cubicBezTo>
                    <a:pt x="2154" y="2040"/>
                    <a:pt x="2139" y="2026"/>
                    <a:pt x="2097" y="1998"/>
                  </a:cubicBezTo>
                  <a:lnTo>
                    <a:pt x="1955" y="1899"/>
                  </a:lnTo>
                  <a:cubicBezTo>
                    <a:pt x="1771" y="1771"/>
                    <a:pt x="1587" y="1644"/>
                    <a:pt x="1389" y="1544"/>
                  </a:cubicBezTo>
                  <a:lnTo>
                    <a:pt x="1375" y="1544"/>
                  </a:lnTo>
                  <a:lnTo>
                    <a:pt x="865" y="1658"/>
                  </a:lnTo>
                  <a:lnTo>
                    <a:pt x="850" y="1658"/>
                  </a:lnTo>
                  <a:lnTo>
                    <a:pt x="850" y="1686"/>
                  </a:lnTo>
                  <a:cubicBezTo>
                    <a:pt x="865" y="1757"/>
                    <a:pt x="850" y="1828"/>
                    <a:pt x="808" y="1899"/>
                  </a:cubicBezTo>
                  <a:cubicBezTo>
                    <a:pt x="794" y="1913"/>
                    <a:pt x="780" y="1913"/>
                    <a:pt x="765" y="1927"/>
                  </a:cubicBezTo>
                  <a:lnTo>
                    <a:pt x="709" y="1927"/>
                  </a:lnTo>
                  <a:cubicBezTo>
                    <a:pt x="666" y="1913"/>
                    <a:pt x="638" y="1899"/>
                    <a:pt x="610" y="1870"/>
                  </a:cubicBezTo>
                  <a:lnTo>
                    <a:pt x="581" y="1856"/>
                  </a:lnTo>
                  <a:cubicBezTo>
                    <a:pt x="591" y="1856"/>
                    <a:pt x="562" y="1850"/>
                    <a:pt x="551" y="1850"/>
                  </a:cubicBezTo>
                  <a:cubicBezTo>
                    <a:pt x="545" y="1850"/>
                    <a:pt x="544" y="1851"/>
                    <a:pt x="553" y="1856"/>
                  </a:cubicBezTo>
                  <a:lnTo>
                    <a:pt x="539" y="1856"/>
                  </a:lnTo>
                  <a:cubicBezTo>
                    <a:pt x="525" y="1856"/>
                    <a:pt x="496" y="1870"/>
                    <a:pt x="482" y="1884"/>
                  </a:cubicBezTo>
                  <a:cubicBezTo>
                    <a:pt x="454" y="1884"/>
                    <a:pt x="440" y="1899"/>
                    <a:pt x="411" y="1899"/>
                  </a:cubicBezTo>
                  <a:lnTo>
                    <a:pt x="369" y="1899"/>
                  </a:lnTo>
                  <a:cubicBezTo>
                    <a:pt x="340" y="1870"/>
                    <a:pt x="312" y="1828"/>
                    <a:pt x="298" y="1799"/>
                  </a:cubicBezTo>
                  <a:cubicBezTo>
                    <a:pt x="284" y="1757"/>
                    <a:pt x="270" y="1700"/>
                    <a:pt x="255" y="1658"/>
                  </a:cubicBezTo>
                  <a:lnTo>
                    <a:pt x="255" y="1629"/>
                  </a:lnTo>
                  <a:lnTo>
                    <a:pt x="227" y="1629"/>
                  </a:lnTo>
                  <a:cubicBezTo>
                    <a:pt x="216" y="1633"/>
                    <a:pt x="203" y="1635"/>
                    <a:pt x="191" y="1635"/>
                  </a:cubicBezTo>
                  <a:cubicBezTo>
                    <a:pt x="155" y="1635"/>
                    <a:pt x="117" y="1622"/>
                    <a:pt x="86" y="1601"/>
                  </a:cubicBezTo>
                  <a:cubicBezTo>
                    <a:pt x="71" y="1573"/>
                    <a:pt x="57" y="1559"/>
                    <a:pt x="57" y="1530"/>
                  </a:cubicBezTo>
                  <a:cubicBezTo>
                    <a:pt x="57" y="1502"/>
                    <a:pt x="57" y="1474"/>
                    <a:pt x="71" y="1445"/>
                  </a:cubicBezTo>
                  <a:cubicBezTo>
                    <a:pt x="100" y="1318"/>
                    <a:pt x="128" y="1190"/>
                    <a:pt x="185" y="1063"/>
                  </a:cubicBezTo>
                  <a:lnTo>
                    <a:pt x="340" y="751"/>
                  </a:lnTo>
                  <a:lnTo>
                    <a:pt x="454" y="553"/>
                  </a:lnTo>
                  <a:cubicBezTo>
                    <a:pt x="482" y="496"/>
                    <a:pt x="510" y="440"/>
                    <a:pt x="553" y="383"/>
                  </a:cubicBezTo>
                  <a:cubicBezTo>
                    <a:pt x="610" y="326"/>
                    <a:pt x="652" y="284"/>
                    <a:pt x="723" y="255"/>
                  </a:cubicBezTo>
                  <a:cubicBezTo>
                    <a:pt x="780" y="227"/>
                    <a:pt x="850" y="213"/>
                    <a:pt x="907" y="199"/>
                  </a:cubicBezTo>
                  <a:lnTo>
                    <a:pt x="1686" y="43"/>
                  </a:lnTo>
                  <a:cubicBezTo>
                    <a:pt x="1729" y="43"/>
                    <a:pt x="1771" y="57"/>
                    <a:pt x="1814" y="71"/>
                  </a:cubicBezTo>
                  <a:cubicBezTo>
                    <a:pt x="1856" y="71"/>
                    <a:pt x="1899" y="100"/>
                    <a:pt x="1927" y="128"/>
                  </a:cubicBezTo>
                  <a:lnTo>
                    <a:pt x="1927" y="142"/>
                  </a:lnTo>
                  <a:lnTo>
                    <a:pt x="1955" y="128"/>
                  </a:lnTo>
                  <a:cubicBezTo>
                    <a:pt x="1991" y="114"/>
                    <a:pt x="2030" y="107"/>
                    <a:pt x="2069" y="107"/>
                  </a:cubicBezTo>
                  <a:cubicBezTo>
                    <a:pt x="2108" y="107"/>
                    <a:pt x="2147" y="114"/>
                    <a:pt x="2182" y="128"/>
                  </a:cubicBezTo>
                  <a:cubicBezTo>
                    <a:pt x="2239" y="170"/>
                    <a:pt x="2281" y="241"/>
                    <a:pt x="2309" y="312"/>
                  </a:cubicBezTo>
                  <a:lnTo>
                    <a:pt x="3018" y="836"/>
                  </a:lnTo>
                  <a:lnTo>
                    <a:pt x="3202" y="978"/>
                  </a:lnTo>
                  <a:cubicBezTo>
                    <a:pt x="3258" y="1006"/>
                    <a:pt x="3273" y="1020"/>
                    <a:pt x="3273" y="1020"/>
                  </a:cubicBezTo>
                  <a:cubicBezTo>
                    <a:pt x="3258" y="1006"/>
                    <a:pt x="3244" y="992"/>
                    <a:pt x="3216" y="978"/>
                  </a:cubicBezTo>
                  <a:lnTo>
                    <a:pt x="3032" y="822"/>
                  </a:lnTo>
                  <a:lnTo>
                    <a:pt x="2324" y="298"/>
                  </a:lnTo>
                  <a:cubicBezTo>
                    <a:pt x="2309" y="213"/>
                    <a:pt x="2253" y="142"/>
                    <a:pt x="2182" y="100"/>
                  </a:cubicBezTo>
                  <a:cubicBezTo>
                    <a:pt x="2139" y="78"/>
                    <a:pt x="2093" y="68"/>
                    <a:pt x="2047" y="68"/>
                  </a:cubicBezTo>
                  <a:cubicBezTo>
                    <a:pt x="2009" y="68"/>
                    <a:pt x="1970" y="75"/>
                    <a:pt x="1934" y="90"/>
                  </a:cubicBezTo>
                  <a:lnTo>
                    <a:pt x="1934" y="90"/>
                  </a:lnTo>
                  <a:cubicBezTo>
                    <a:pt x="1906" y="55"/>
                    <a:pt x="1866" y="42"/>
                    <a:pt x="1814" y="29"/>
                  </a:cubicBezTo>
                  <a:cubicBezTo>
                    <a:pt x="1771" y="15"/>
                    <a:pt x="1729" y="1"/>
                    <a:pt x="1672"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7;p17"/>
            <p:cNvSpPr/>
            <p:nvPr/>
          </p:nvSpPr>
          <p:spPr>
            <a:xfrm>
              <a:off x="4916234" y="3671324"/>
              <a:ext cx="1034174" cy="387106"/>
            </a:xfrm>
            <a:custGeom>
              <a:avLst/>
              <a:gdLst/>
              <a:ahLst/>
              <a:cxnLst/>
              <a:rect l="l" t="t" r="r" b="b"/>
              <a:pathLst>
                <a:path w="13486" h="5048" extrusionOk="0">
                  <a:moveTo>
                    <a:pt x="2457" y="1"/>
                  </a:moveTo>
                  <a:cubicBezTo>
                    <a:pt x="1434" y="1"/>
                    <a:pt x="758" y="435"/>
                    <a:pt x="497" y="898"/>
                  </a:cubicBezTo>
                  <a:cubicBezTo>
                    <a:pt x="1" y="1748"/>
                    <a:pt x="1177" y="3391"/>
                    <a:pt x="1630" y="3773"/>
                  </a:cubicBezTo>
                  <a:cubicBezTo>
                    <a:pt x="2961" y="4892"/>
                    <a:pt x="5256" y="5048"/>
                    <a:pt x="5256" y="5048"/>
                  </a:cubicBezTo>
                  <a:lnTo>
                    <a:pt x="13486" y="5034"/>
                  </a:lnTo>
                  <a:lnTo>
                    <a:pt x="11078" y="1776"/>
                  </a:lnTo>
                  <a:lnTo>
                    <a:pt x="8302" y="1648"/>
                  </a:lnTo>
                  <a:cubicBezTo>
                    <a:pt x="8302" y="1648"/>
                    <a:pt x="4944" y="586"/>
                    <a:pt x="3882" y="246"/>
                  </a:cubicBezTo>
                  <a:cubicBezTo>
                    <a:pt x="3352" y="73"/>
                    <a:pt x="2876" y="1"/>
                    <a:pt x="2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8;p17"/>
            <p:cNvSpPr/>
            <p:nvPr/>
          </p:nvSpPr>
          <p:spPr>
            <a:xfrm>
              <a:off x="5126964" y="3848773"/>
              <a:ext cx="476981" cy="208583"/>
            </a:xfrm>
            <a:custGeom>
              <a:avLst/>
              <a:gdLst/>
              <a:ahLst/>
              <a:cxnLst/>
              <a:rect l="l" t="t" r="r" b="b"/>
              <a:pathLst>
                <a:path w="6220" h="2720" extrusionOk="0">
                  <a:moveTo>
                    <a:pt x="889" y="0"/>
                  </a:moveTo>
                  <a:cubicBezTo>
                    <a:pt x="811" y="0"/>
                    <a:pt x="733" y="5"/>
                    <a:pt x="652" y="14"/>
                  </a:cubicBezTo>
                  <a:cubicBezTo>
                    <a:pt x="468" y="14"/>
                    <a:pt x="284" y="99"/>
                    <a:pt x="171" y="227"/>
                  </a:cubicBezTo>
                  <a:cubicBezTo>
                    <a:pt x="1" y="453"/>
                    <a:pt x="86" y="765"/>
                    <a:pt x="171" y="1020"/>
                  </a:cubicBezTo>
                  <a:cubicBezTo>
                    <a:pt x="270" y="1317"/>
                    <a:pt x="412" y="1601"/>
                    <a:pt x="610" y="1856"/>
                  </a:cubicBezTo>
                  <a:cubicBezTo>
                    <a:pt x="865" y="2125"/>
                    <a:pt x="1205" y="2323"/>
                    <a:pt x="1573" y="2422"/>
                  </a:cubicBezTo>
                  <a:cubicBezTo>
                    <a:pt x="2267" y="2621"/>
                    <a:pt x="2990" y="2720"/>
                    <a:pt x="3726" y="2720"/>
                  </a:cubicBezTo>
                  <a:lnTo>
                    <a:pt x="6219" y="2592"/>
                  </a:lnTo>
                  <a:lnTo>
                    <a:pt x="6064" y="864"/>
                  </a:lnTo>
                  <a:cubicBezTo>
                    <a:pt x="5749" y="900"/>
                    <a:pt x="5433" y="918"/>
                    <a:pt x="5118" y="918"/>
                  </a:cubicBezTo>
                  <a:cubicBezTo>
                    <a:pt x="4059" y="918"/>
                    <a:pt x="3009" y="716"/>
                    <a:pt x="2026" y="312"/>
                  </a:cubicBezTo>
                  <a:cubicBezTo>
                    <a:pt x="1800" y="213"/>
                    <a:pt x="1587" y="128"/>
                    <a:pt x="1347" y="57"/>
                  </a:cubicBezTo>
                  <a:cubicBezTo>
                    <a:pt x="1195" y="19"/>
                    <a:pt x="1044" y="0"/>
                    <a:pt x="8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9;p17"/>
            <p:cNvSpPr/>
            <p:nvPr/>
          </p:nvSpPr>
          <p:spPr>
            <a:xfrm>
              <a:off x="5179109" y="3853067"/>
              <a:ext cx="54446" cy="130441"/>
            </a:xfrm>
            <a:custGeom>
              <a:avLst/>
              <a:gdLst/>
              <a:ahLst/>
              <a:cxnLst/>
              <a:rect l="l" t="t" r="r" b="b"/>
              <a:pathLst>
                <a:path w="710" h="1701" extrusionOk="0">
                  <a:moveTo>
                    <a:pt x="553" y="1"/>
                  </a:moveTo>
                  <a:cubicBezTo>
                    <a:pt x="553" y="15"/>
                    <a:pt x="596" y="114"/>
                    <a:pt x="610" y="284"/>
                  </a:cubicBezTo>
                  <a:cubicBezTo>
                    <a:pt x="652" y="511"/>
                    <a:pt x="638" y="737"/>
                    <a:pt x="582" y="950"/>
                  </a:cubicBezTo>
                  <a:cubicBezTo>
                    <a:pt x="511" y="1162"/>
                    <a:pt x="383" y="1361"/>
                    <a:pt x="227" y="1516"/>
                  </a:cubicBezTo>
                  <a:cubicBezTo>
                    <a:pt x="100" y="1630"/>
                    <a:pt x="1" y="1686"/>
                    <a:pt x="1" y="1701"/>
                  </a:cubicBezTo>
                  <a:cubicBezTo>
                    <a:pt x="29" y="1686"/>
                    <a:pt x="57" y="1686"/>
                    <a:pt x="72" y="1658"/>
                  </a:cubicBezTo>
                  <a:cubicBezTo>
                    <a:pt x="142" y="1630"/>
                    <a:pt x="199" y="1587"/>
                    <a:pt x="256" y="1545"/>
                  </a:cubicBezTo>
                  <a:cubicBezTo>
                    <a:pt x="426" y="1389"/>
                    <a:pt x="553" y="1191"/>
                    <a:pt x="638" y="964"/>
                  </a:cubicBezTo>
                  <a:cubicBezTo>
                    <a:pt x="709" y="737"/>
                    <a:pt x="709" y="497"/>
                    <a:pt x="667" y="270"/>
                  </a:cubicBezTo>
                  <a:cubicBezTo>
                    <a:pt x="638" y="199"/>
                    <a:pt x="624" y="142"/>
                    <a:pt x="596" y="72"/>
                  </a:cubicBezTo>
                  <a:cubicBezTo>
                    <a:pt x="582" y="43"/>
                    <a:pt x="567" y="29"/>
                    <a:pt x="5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0;p17"/>
            <p:cNvSpPr/>
            <p:nvPr/>
          </p:nvSpPr>
          <p:spPr>
            <a:xfrm>
              <a:off x="5536536" y="3638043"/>
              <a:ext cx="690932" cy="421537"/>
            </a:xfrm>
            <a:custGeom>
              <a:avLst/>
              <a:gdLst/>
              <a:ahLst/>
              <a:cxnLst/>
              <a:rect l="l" t="t" r="r" b="b"/>
              <a:pathLst>
                <a:path w="9010" h="5497" extrusionOk="0">
                  <a:moveTo>
                    <a:pt x="6686" y="0"/>
                  </a:moveTo>
                  <a:cubicBezTo>
                    <a:pt x="5817" y="0"/>
                    <a:pt x="5132" y="522"/>
                    <a:pt x="4646" y="737"/>
                  </a:cubicBezTo>
                  <a:cubicBezTo>
                    <a:pt x="4037" y="992"/>
                    <a:pt x="638" y="2861"/>
                    <a:pt x="638" y="2861"/>
                  </a:cubicBezTo>
                  <a:cubicBezTo>
                    <a:pt x="638" y="2861"/>
                    <a:pt x="0" y="3995"/>
                    <a:pt x="184" y="4490"/>
                  </a:cubicBezTo>
                  <a:cubicBezTo>
                    <a:pt x="368" y="5000"/>
                    <a:pt x="1190" y="5496"/>
                    <a:pt x="1190" y="5496"/>
                  </a:cubicBezTo>
                  <a:lnTo>
                    <a:pt x="4972" y="5496"/>
                  </a:lnTo>
                  <a:cubicBezTo>
                    <a:pt x="5949" y="5496"/>
                    <a:pt x="7777" y="5454"/>
                    <a:pt x="7777" y="5454"/>
                  </a:cubicBezTo>
                  <a:cubicBezTo>
                    <a:pt x="8017" y="5057"/>
                    <a:pt x="8230" y="4646"/>
                    <a:pt x="8428" y="4221"/>
                  </a:cubicBezTo>
                  <a:lnTo>
                    <a:pt x="8457" y="4051"/>
                  </a:lnTo>
                  <a:cubicBezTo>
                    <a:pt x="8457" y="3924"/>
                    <a:pt x="9009" y="2422"/>
                    <a:pt x="8811" y="1870"/>
                  </a:cubicBezTo>
                  <a:cubicBezTo>
                    <a:pt x="8627" y="1317"/>
                    <a:pt x="8584" y="496"/>
                    <a:pt x="7380" y="113"/>
                  </a:cubicBezTo>
                  <a:cubicBezTo>
                    <a:pt x="7137" y="33"/>
                    <a:pt x="6906" y="0"/>
                    <a:pt x="6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1;p17"/>
            <p:cNvSpPr/>
            <p:nvPr/>
          </p:nvSpPr>
          <p:spPr>
            <a:xfrm>
              <a:off x="5627714" y="4001912"/>
              <a:ext cx="423761" cy="62192"/>
            </a:xfrm>
            <a:custGeom>
              <a:avLst/>
              <a:gdLst/>
              <a:ahLst/>
              <a:cxnLst/>
              <a:rect l="l" t="t" r="r" b="b"/>
              <a:pathLst>
                <a:path w="5526" h="811" extrusionOk="0">
                  <a:moveTo>
                    <a:pt x="5525" y="0"/>
                  </a:moveTo>
                  <a:cubicBezTo>
                    <a:pt x="5525" y="1"/>
                    <a:pt x="5525" y="29"/>
                    <a:pt x="5497" y="57"/>
                  </a:cubicBezTo>
                  <a:cubicBezTo>
                    <a:pt x="5511" y="43"/>
                    <a:pt x="5525" y="29"/>
                    <a:pt x="5525" y="0"/>
                  </a:cubicBezTo>
                  <a:close/>
                  <a:moveTo>
                    <a:pt x="1" y="751"/>
                  </a:moveTo>
                  <a:cubicBezTo>
                    <a:pt x="1" y="751"/>
                    <a:pt x="4" y="751"/>
                    <a:pt x="11" y="751"/>
                  </a:cubicBezTo>
                  <a:lnTo>
                    <a:pt x="11" y="751"/>
                  </a:lnTo>
                  <a:cubicBezTo>
                    <a:pt x="7" y="751"/>
                    <a:pt x="4" y="751"/>
                    <a:pt x="1" y="751"/>
                  </a:cubicBezTo>
                  <a:close/>
                  <a:moveTo>
                    <a:pt x="5497" y="57"/>
                  </a:moveTo>
                  <a:lnTo>
                    <a:pt x="5497" y="57"/>
                  </a:lnTo>
                  <a:cubicBezTo>
                    <a:pt x="5454" y="85"/>
                    <a:pt x="5412" y="128"/>
                    <a:pt x="5369" y="156"/>
                  </a:cubicBezTo>
                  <a:cubicBezTo>
                    <a:pt x="5072" y="340"/>
                    <a:pt x="4760" y="482"/>
                    <a:pt x="4435" y="581"/>
                  </a:cubicBezTo>
                  <a:cubicBezTo>
                    <a:pt x="4279" y="624"/>
                    <a:pt x="4123" y="666"/>
                    <a:pt x="3967" y="680"/>
                  </a:cubicBezTo>
                  <a:cubicBezTo>
                    <a:pt x="3599" y="723"/>
                    <a:pt x="3231" y="723"/>
                    <a:pt x="2862" y="723"/>
                  </a:cubicBezTo>
                  <a:cubicBezTo>
                    <a:pt x="2083" y="737"/>
                    <a:pt x="1347" y="765"/>
                    <a:pt x="837" y="765"/>
                  </a:cubicBezTo>
                  <a:cubicBezTo>
                    <a:pt x="752" y="770"/>
                    <a:pt x="671" y="772"/>
                    <a:pt x="597" y="772"/>
                  </a:cubicBezTo>
                  <a:cubicBezTo>
                    <a:pt x="448" y="772"/>
                    <a:pt x="322" y="765"/>
                    <a:pt x="228" y="765"/>
                  </a:cubicBezTo>
                  <a:cubicBezTo>
                    <a:pt x="114" y="754"/>
                    <a:pt x="37" y="752"/>
                    <a:pt x="11" y="751"/>
                  </a:cubicBezTo>
                  <a:lnTo>
                    <a:pt x="11" y="751"/>
                  </a:lnTo>
                  <a:cubicBezTo>
                    <a:pt x="26" y="752"/>
                    <a:pt x="46" y="754"/>
                    <a:pt x="58" y="765"/>
                  </a:cubicBezTo>
                  <a:cubicBezTo>
                    <a:pt x="100" y="765"/>
                    <a:pt x="157" y="779"/>
                    <a:pt x="228" y="779"/>
                  </a:cubicBezTo>
                  <a:cubicBezTo>
                    <a:pt x="369" y="794"/>
                    <a:pt x="582" y="808"/>
                    <a:pt x="837" y="808"/>
                  </a:cubicBezTo>
                  <a:cubicBezTo>
                    <a:pt x="912" y="810"/>
                    <a:pt x="990" y="811"/>
                    <a:pt x="1072" y="811"/>
                  </a:cubicBezTo>
                  <a:cubicBezTo>
                    <a:pt x="1565" y="811"/>
                    <a:pt x="2182" y="779"/>
                    <a:pt x="2862" y="779"/>
                  </a:cubicBezTo>
                  <a:cubicBezTo>
                    <a:pt x="3231" y="779"/>
                    <a:pt x="3599" y="765"/>
                    <a:pt x="3967" y="723"/>
                  </a:cubicBezTo>
                  <a:cubicBezTo>
                    <a:pt x="4137" y="709"/>
                    <a:pt x="4293" y="680"/>
                    <a:pt x="4449" y="624"/>
                  </a:cubicBezTo>
                  <a:cubicBezTo>
                    <a:pt x="4576" y="581"/>
                    <a:pt x="4718" y="524"/>
                    <a:pt x="4845" y="468"/>
                  </a:cubicBezTo>
                  <a:cubicBezTo>
                    <a:pt x="5030" y="383"/>
                    <a:pt x="5214" y="284"/>
                    <a:pt x="5369" y="170"/>
                  </a:cubicBezTo>
                  <a:cubicBezTo>
                    <a:pt x="5426" y="142"/>
                    <a:pt x="5469" y="100"/>
                    <a:pt x="5497" y="5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2;p17"/>
            <p:cNvSpPr/>
            <p:nvPr/>
          </p:nvSpPr>
          <p:spPr>
            <a:xfrm>
              <a:off x="5545202" y="3636893"/>
              <a:ext cx="671377" cy="422688"/>
            </a:xfrm>
            <a:custGeom>
              <a:avLst/>
              <a:gdLst/>
              <a:ahLst/>
              <a:cxnLst/>
              <a:rect l="l" t="t" r="r" b="b"/>
              <a:pathLst>
                <a:path w="8755" h="5512" extrusionOk="0">
                  <a:moveTo>
                    <a:pt x="6630" y="1"/>
                  </a:moveTo>
                  <a:cubicBezTo>
                    <a:pt x="6445" y="1"/>
                    <a:pt x="6275" y="15"/>
                    <a:pt x="6120" y="58"/>
                  </a:cubicBezTo>
                  <a:cubicBezTo>
                    <a:pt x="5766" y="128"/>
                    <a:pt x="5440" y="256"/>
                    <a:pt x="5128" y="426"/>
                  </a:cubicBezTo>
                  <a:cubicBezTo>
                    <a:pt x="4916" y="539"/>
                    <a:pt x="4703" y="653"/>
                    <a:pt x="4477" y="752"/>
                  </a:cubicBezTo>
                  <a:cubicBezTo>
                    <a:pt x="4250" y="851"/>
                    <a:pt x="4037" y="964"/>
                    <a:pt x="3825" y="1077"/>
                  </a:cubicBezTo>
                  <a:cubicBezTo>
                    <a:pt x="3414" y="1290"/>
                    <a:pt x="3003" y="1502"/>
                    <a:pt x="2607" y="1715"/>
                  </a:cubicBezTo>
                  <a:cubicBezTo>
                    <a:pt x="1842" y="2126"/>
                    <a:pt x="1119" y="2522"/>
                    <a:pt x="496" y="2862"/>
                  </a:cubicBezTo>
                  <a:cubicBezTo>
                    <a:pt x="284" y="3245"/>
                    <a:pt x="128" y="3670"/>
                    <a:pt x="43" y="4095"/>
                  </a:cubicBezTo>
                  <a:cubicBezTo>
                    <a:pt x="0" y="4279"/>
                    <a:pt x="29" y="4463"/>
                    <a:pt x="100" y="4633"/>
                  </a:cubicBezTo>
                  <a:cubicBezTo>
                    <a:pt x="170" y="4760"/>
                    <a:pt x="270" y="4888"/>
                    <a:pt x="383" y="5001"/>
                  </a:cubicBezTo>
                  <a:cubicBezTo>
                    <a:pt x="539" y="5143"/>
                    <a:pt x="694" y="5270"/>
                    <a:pt x="879" y="5398"/>
                  </a:cubicBezTo>
                  <a:cubicBezTo>
                    <a:pt x="935" y="5426"/>
                    <a:pt x="992" y="5469"/>
                    <a:pt x="1020" y="5483"/>
                  </a:cubicBezTo>
                  <a:lnTo>
                    <a:pt x="893" y="5384"/>
                  </a:lnTo>
                  <a:cubicBezTo>
                    <a:pt x="709" y="5270"/>
                    <a:pt x="553" y="5129"/>
                    <a:pt x="397" y="4987"/>
                  </a:cubicBezTo>
                  <a:cubicBezTo>
                    <a:pt x="284" y="4874"/>
                    <a:pt x="199" y="4760"/>
                    <a:pt x="128" y="4633"/>
                  </a:cubicBezTo>
                  <a:cubicBezTo>
                    <a:pt x="57" y="4463"/>
                    <a:pt x="29" y="4279"/>
                    <a:pt x="71" y="4109"/>
                  </a:cubicBezTo>
                  <a:cubicBezTo>
                    <a:pt x="170" y="3684"/>
                    <a:pt x="326" y="3273"/>
                    <a:pt x="539" y="2891"/>
                  </a:cubicBezTo>
                  <a:lnTo>
                    <a:pt x="2649" y="1743"/>
                  </a:lnTo>
                  <a:cubicBezTo>
                    <a:pt x="3032" y="1545"/>
                    <a:pt x="3443" y="1318"/>
                    <a:pt x="3867" y="1106"/>
                  </a:cubicBezTo>
                  <a:cubicBezTo>
                    <a:pt x="4080" y="1007"/>
                    <a:pt x="4264" y="893"/>
                    <a:pt x="4491" y="794"/>
                  </a:cubicBezTo>
                  <a:cubicBezTo>
                    <a:pt x="4717" y="695"/>
                    <a:pt x="4930" y="568"/>
                    <a:pt x="5156" y="454"/>
                  </a:cubicBezTo>
                  <a:cubicBezTo>
                    <a:pt x="5454" y="298"/>
                    <a:pt x="5780" y="171"/>
                    <a:pt x="6120" y="100"/>
                  </a:cubicBezTo>
                  <a:cubicBezTo>
                    <a:pt x="6290" y="58"/>
                    <a:pt x="6460" y="43"/>
                    <a:pt x="6615" y="43"/>
                  </a:cubicBezTo>
                  <a:cubicBezTo>
                    <a:pt x="6785" y="58"/>
                    <a:pt x="6941" y="72"/>
                    <a:pt x="7111" y="114"/>
                  </a:cubicBezTo>
                  <a:cubicBezTo>
                    <a:pt x="7409" y="199"/>
                    <a:pt x="7706" y="327"/>
                    <a:pt x="7961" y="525"/>
                  </a:cubicBezTo>
                  <a:cubicBezTo>
                    <a:pt x="8074" y="624"/>
                    <a:pt x="8174" y="723"/>
                    <a:pt x="8259" y="851"/>
                  </a:cubicBezTo>
                  <a:cubicBezTo>
                    <a:pt x="8344" y="978"/>
                    <a:pt x="8414" y="1106"/>
                    <a:pt x="8457" y="1247"/>
                  </a:cubicBezTo>
                  <a:cubicBezTo>
                    <a:pt x="8514" y="1375"/>
                    <a:pt x="8556" y="1517"/>
                    <a:pt x="8584" y="1644"/>
                  </a:cubicBezTo>
                  <a:cubicBezTo>
                    <a:pt x="8641" y="1786"/>
                    <a:pt x="8669" y="1913"/>
                    <a:pt x="8698" y="2041"/>
                  </a:cubicBezTo>
                  <a:cubicBezTo>
                    <a:pt x="8712" y="2296"/>
                    <a:pt x="8698" y="2551"/>
                    <a:pt x="8641" y="2806"/>
                  </a:cubicBezTo>
                  <a:cubicBezTo>
                    <a:pt x="8599" y="3046"/>
                    <a:pt x="8528" y="3273"/>
                    <a:pt x="8471" y="3486"/>
                  </a:cubicBezTo>
                  <a:lnTo>
                    <a:pt x="8386" y="3783"/>
                  </a:lnTo>
                  <a:cubicBezTo>
                    <a:pt x="8358" y="3882"/>
                    <a:pt x="8329" y="3981"/>
                    <a:pt x="8315" y="4080"/>
                  </a:cubicBezTo>
                  <a:cubicBezTo>
                    <a:pt x="8329" y="4137"/>
                    <a:pt x="8344" y="4180"/>
                    <a:pt x="8287" y="4236"/>
                  </a:cubicBezTo>
                  <a:cubicBezTo>
                    <a:pt x="8188" y="4576"/>
                    <a:pt x="8046" y="4888"/>
                    <a:pt x="7862" y="5185"/>
                  </a:cubicBezTo>
                  <a:cubicBezTo>
                    <a:pt x="7819" y="5256"/>
                    <a:pt x="7763" y="5341"/>
                    <a:pt x="7706" y="5412"/>
                  </a:cubicBezTo>
                  <a:lnTo>
                    <a:pt x="7664" y="5454"/>
                  </a:lnTo>
                  <a:lnTo>
                    <a:pt x="7650" y="5483"/>
                  </a:lnTo>
                  <a:cubicBezTo>
                    <a:pt x="7734" y="5398"/>
                    <a:pt x="7805" y="5299"/>
                    <a:pt x="7876" y="5185"/>
                  </a:cubicBezTo>
                  <a:cubicBezTo>
                    <a:pt x="8060" y="4902"/>
                    <a:pt x="8216" y="4576"/>
                    <a:pt x="8315" y="4250"/>
                  </a:cubicBezTo>
                  <a:cubicBezTo>
                    <a:pt x="8329" y="4194"/>
                    <a:pt x="8329" y="4151"/>
                    <a:pt x="8344" y="4080"/>
                  </a:cubicBezTo>
                  <a:cubicBezTo>
                    <a:pt x="8358" y="3995"/>
                    <a:pt x="8386" y="3896"/>
                    <a:pt x="8414" y="3797"/>
                  </a:cubicBezTo>
                  <a:cubicBezTo>
                    <a:pt x="8457" y="3712"/>
                    <a:pt x="8485" y="3599"/>
                    <a:pt x="8514" y="3500"/>
                  </a:cubicBezTo>
                  <a:cubicBezTo>
                    <a:pt x="8570" y="3287"/>
                    <a:pt x="8627" y="3061"/>
                    <a:pt x="8684" y="2820"/>
                  </a:cubicBezTo>
                  <a:cubicBezTo>
                    <a:pt x="8740" y="2565"/>
                    <a:pt x="8754" y="2310"/>
                    <a:pt x="8740" y="2041"/>
                  </a:cubicBezTo>
                  <a:cubicBezTo>
                    <a:pt x="8712" y="1913"/>
                    <a:pt x="8684" y="1772"/>
                    <a:pt x="8641" y="1644"/>
                  </a:cubicBezTo>
                  <a:cubicBezTo>
                    <a:pt x="8599" y="1517"/>
                    <a:pt x="8556" y="1375"/>
                    <a:pt x="8499" y="1233"/>
                  </a:cubicBezTo>
                  <a:cubicBezTo>
                    <a:pt x="8457" y="1092"/>
                    <a:pt x="8386" y="964"/>
                    <a:pt x="8301" y="837"/>
                  </a:cubicBezTo>
                  <a:cubicBezTo>
                    <a:pt x="8216" y="709"/>
                    <a:pt x="8103" y="596"/>
                    <a:pt x="7989" y="497"/>
                  </a:cubicBezTo>
                  <a:cubicBezTo>
                    <a:pt x="7734" y="298"/>
                    <a:pt x="7437" y="157"/>
                    <a:pt x="7125" y="72"/>
                  </a:cubicBezTo>
                  <a:cubicBezTo>
                    <a:pt x="6955" y="43"/>
                    <a:pt x="6785" y="15"/>
                    <a:pt x="6630" y="1"/>
                  </a:cubicBezTo>
                  <a:close/>
                  <a:moveTo>
                    <a:pt x="1020" y="5483"/>
                  </a:moveTo>
                  <a:lnTo>
                    <a:pt x="1077" y="5511"/>
                  </a:lnTo>
                  <a:cubicBezTo>
                    <a:pt x="1049" y="5497"/>
                    <a:pt x="1034" y="5483"/>
                    <a:pt x="1020" y="548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3;p17"/>
            <p:cNvSpPr/>
            <p:nvPr/>
          </p:nvSpPr>
          <p:spPr>
            <a:xfrm>
              <a:off x="5907997" y="3950840"/>
              <a:ext cx="279210" cy="109813"/>
            </a:xfrm>
            <a:custGeom>
              <a:avLst/>
              <a:gdLst/>
              <a:ahLst/>
              <a:cxnLst/>
              <a:rect l="l" t="t" r="r" b="b"/>
              <a:pathLst>
                <a:path w="3641" h="1432" extrusionOk="0">
                  <a:moveTo>
                    <a:pt x="2508" y="1"/>
                  </a:moveTo>
                  <a:cubicBezTo>
                    <a:pt x="1828" y="1318"/>
                    <a:pt x="1" y="1431"/>
                    <a:pt x="1" y="1431"/>
                  </a:cubicBezTo>
                  <a:lnTo>
                    <a:pt x="3074" y="1431"/>
                  </a:lnTo>
                  <a:cubicBezTo>
                    <a:pt x="3329" y="1275"/>
                    <a:pt x="3499" y="992"/>
                    <a:pt x="3542" y="695"/>
                  </a:cubicBezTo>
                  <a:cubicBezTo>
                    <a:pt x="3641" y="142"/>
                    <a:pt x="2508" y="1"/>
                    <a:pt x="2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4;p17"/>
            <p:cNvSpPr/>
            <p:nvPr/>
          </p:nvSpPr>
          <p:spPr>
            <a:xfrm>
              <a:off x="6058989" y="3931285"/>
              <a:ext cx="50075" cy="63112"/>
            </a:xfrm>
            <a:custGeom>
              <a:avLst/>
              <a:gdLst/>
              <a:ahLst/>
              <a:cxnLst/>
              <a:rect l="l" t="t" r="r" b="b"/>
              <a:pathLst>
                <a:path w="653" h="823" extrusionOk="0">
                  <a:moveTo>
                    <a:pt x="652" y="1"/>
                  </a:moveTo>
                  <a:lnTo>
                    <a:pt x="652" y="1"/>
                  </a:lnTo>
                  <a:cubicBezTo>
                    <a:pt x="581" y="156"/>
                    <a:pt x="496" y="312"/>
                    <a:pt x="397" y="454"/>
                  </a:cubicBezTo>
                  <a:cubicBezTo>
                    <a:pt x="284" y="596"/>
                    <a:pt x="156" y="709"/>
                    <a:pt x="0" y="822"/>
                  </a:cubicBezTo>
                  <a:cubicBezTo>
                    <a:pt x="185" y="766"/>
                    <a:pt x="326" y="638"/>
                    <a:pt x="440" y="496"/>
                  </a:cubicBezTo>
                  <a:cubicBezTo>
                    <a:pt x="510" y="383"/>
                    <a:pt x="581" y="270"/>
                    <a:pt x="624" y="156"/>
                  </a:cubicBezTo>
                  <a:cubicBezTo>
                    <a:pt x="638" y="100"/>
                    <a:pt x="652" y="43"/>
                    <a:pt x="6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5;p17"/>
            <p:cNvSpPr/>
            <p:nvPr/>
          </p:nvSpPr>
          <p:spPr>
            <a:xfrm>
              <a:off x="6050323" y="3947619"/>
              <a:ext cx="28297" cy="55443"/>
            </a:xfrm>
            <a:custGeom>
              <a:avLst/>
              <a:gdLst/>
              <a:ahLst/>
              <a:cxnLst/>
              <a:rect l="l" t="t" r="r" b="b"/>
              <a:pathLst>
                <a:path w="369" h="723" extrusionOk="0">
                  <a:moveTo>
                    <a:pt x="368" y="0"/>
                  </a:moveTo>
                  <a:cubicBezTo>
                    <a:pt x="354" y="0"/>
                    <a:pt x="312" y="156"/>
                    <a:pt x="213" y="368"/>
                  </a:cubicBezTo>
                  <a:cubicBezTo>
                    <a:pt x="113" y="567"/>
                    <a:pt x="0" y="708"/>
                    <a:pt x="14" y="723"/>
                  </a:cubicBezTo>
                  <a:cubicBezTo>
                    <a:pt x="128" y="623"/>
                    <a:pt x="213" y="510"/>
                    <a:pt x="269" y="397"/>
                  </a:cubicBezTo>
                  <a:cubicBezTo>
                    <a:pt x="340" y="269"/>
                    <a:pt x="368" y="142"/>
                    <a:pt x="3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6;p17"/>
            <p:cNvSpPr/>
            <p:nvPr/>
          </p:nvSpPr>
          <p:spPr>
            <a:xfrm>
              <a:off x="6189352" y="3838957"/>
              <a:ext cx="35889" cy="209733"/>
            </a:xfrm>
            <a:custGeom>
              <a:avLst/>
              <a:gdLst/>
              <a:ahLst/>
              <a:cxnLst/>
              <a:rect l="l" t="t" r="r" b="b"/>
              <a:pathLst>
                <a:path w="468" h="2735" extrusionOk="0">
                  <a:moveTo>
                    <a:pt x="312" y="1"/>
                  </a:moveTo>
                  <a:cubicBezTo>
                    <a:pt x="298" y="1"/>
                    <a:pt x="340" y="156"/>
                    <a:pt x="369" y="411"/>
                  </a:cubicBezTo>
                  <a:cubicBezTo>
                    <a:pt x="468" y="1063"/>
                    <a:pt x="383" y="1729"/>
                    <a:pt x="156" y="2352"/>
                  </a:cubicBezTo>
                  <a:cubicBezTo>
                    <a:pt x="71" y="2593"/>
                    <a:pt x="0" y="2734"/>
                    <a:pt x="0" y="2734"/>
                  </a:cubicBezTo>
                  <a:cubicBezTo>
                    <a:pt x="29" y="2706"/>
                    <a:pt x="43" y="2678"/>
                    <a:pt x="57" y="2635"/>
                  </a:cubicBezTo>
                  <a:cubicBezTo>
                    <a:pt x="99" y="2550"/>
                    <a:pt x="142" y="2451"/>
                    <a:pt x="184" y="2366"/>
                  </a:cubicBezTo>
                  <a:cubicBezTo>
                    <a:pt x="312" y="2055"/>
                    <a:pt x="397" y="1729"/>
                    <a:pt x="439" y="1403"/>
                  </a:cubicBezTo>
                  <a:cubicBezTo>
                    <a:pt x="468" y="1063"/>
                    <a:pt x="468" y="737"/>
                    <a:pt x="411" y="397"/>
                  </a:cubicBezTo>
                  <a:cubicBezTo>
                    <a:pt x="397" y="298"/>
                    <a:pt x="369" y="199"/>
                    <a:pt x="354" y="114"/>
                  </a:cubicBezTo>
                  <a:cubicBezTo>
                    <a:pt x="340" y="71"/>
                    <a:pt x="326" y="29"/>
                    <a:pt x="312"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7;p17"/>
            <p:cNvSpPr/>
            <p:nvPr/>
          </p:nvSpPr>
          <p:spPr>
            <a:xfrm>
              <a:off x="5915588" y="3914875"/>
              <a:ext cx="227141" cy="142481"/>
            </a:xfrm>
            <a:custGeom>
              <a:avLst/>
              <a:gdLst/>
              <a:ahLst/>
              <a:cxnLst/>
              <a:rect l="l" t="t" r="r" b="b"/>
              <a:pathLst>
                <a:path w="2962" h="1858" extrusionOk="0">
                  <a:moveTo>
                    <a:pt x="2806" y="1"/>
                  </a:moveTo>
                  <a:cubicBezTo>
                    <a:pt x="2738" y="1"/>
                    <a:pt x="2663" y="93"/>
                    <a:pt x="2650" y="172"/>
                  </a:cubicBezTo>
                  <a:cubicBezTo>
                    <a:pt x="2253" y="1065"/>
                    <a:pt x="978" y="1759"/>
                    <a:pt x="1" y="1858"/>
                  </a:cubicBezTo>
                  <a:cubicBezTo>
                    <a:pt x="468" y="1858"/>
                    <a:pt x="950" y="1815"/>
                    <a:pt x="1417" y="1744"/>
                  </a:cubicBezTo>
                  <a:cubicBezTo>
                    <a:pt x="1814" y="1688"/>
                    <a:pt x="2182" y="1518"/>
                    <a:pt x="2494" y="1249"/>
                  </a:cubicBezTo>
                  <a:cubicBezTo>
                    <a:pt x="2805" y="980"/>
                    <a:pt x="2961" y="583"/>
                    <a:pt x="2933" y="172"/>
                  </a:cubicBezTo>
                  <a:cubicBezTo>
                    <a:pt x="2933" y="101"/>
                    <a:pt x="2890" y="16"/>
                    <a:pt x="2820" y="2"/>
                  </a:cubicBezTo>
                  <a:cubicBezTo>
                    <a:pt x="2815" y="1"/>
                    <a:pt x="2810" y="1"/>
                    <a:pt x="2806"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8;p17"/>
            <p:cNvSpPr/>
            <p:nvPr/>
          </p:nvSpPr>
          <p:spPr>
            <a:xfrm>
              <a:off x="5485464" y="3798774"/>
              <a:ext cx="81516" cy="35889"/>
            </a:xfrm>
            <a:custGeom>
              <a:avLst/>
              <a:gdLst/>
              <a:ahLst/>
              <a:cxnLst/>
              <a:rect l="l" t="t" r="r" b="b"/>
              <a:pathLst>
                <a:path w="1063" h="468" extrusionOk="0">
                  <a:moveTo>
                    <a:pt x="0" y="1"/>
                  </a:moveTo>
                  <a:lnTo>
                    <a:pt x="0" y="1"/>
                  </a:lnTo>
                  <a:cubicBezTo>
                    <a:pt x="170" y="100"/>
                    <a:pt x="340" y="185"/>
                    <a:pt x="524" y="255"/>
                  </a:cubicBezTo>
                  <a:cubicBezTo>
                    <a:pt x="694" y="340"/>
                    <a:pt x="879" y="411"/>
                    <a:pt x="1063" y="468"/>
                  </a:cubicBezTo>
                  <a:cubicBezTo>
                    <a:pt x="893" y="369"/>
                    <a:pt x="723" y="284"/>
                    <a:pt x="539" y="213"/>
                  </a:cubicBezTo>
                  <a:cubicBezTo>
                    <a:pt x="369" y="128"/>
                    <a:pt x="184" y="5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9;p17"/>
            <p:cNvSpPr/>
            <p:nvPr/>
          </p:nvSpPr>
          <p:spPr>
            <a:xfrm>
              <a:off x="5229108" y="3741184"/>
              <a:ext cx="433500" cy="118785"/>
            </a:xfrm>
            <a:custGeom>
              <a:avLst/>
              <a:gdLst/>
              <a:ahLst/>
              <a:cxnLst/>
              <a:rect l="l" t="t" r="r" b="b"/>
              <a:pathLst>
                <a:path w="5653" h="1549" extrusionOk="0">
                  <a:moveTo>
                    <a:pt x="1105" y="1"/>
                  </a:moveTo>
                  <a:lnTo>
                    <a:pt x="0" y="355"/>
                  </a:lnTo>
                  <a:cubicBezTo>
                    <a:pt x="312" y="921"/>
                    <a:pt x="921" y="1290"/>
                    <a:pt x="1544" y="1446"/>
                  </a:cubicBezTo>
                  <a:cubicBezTo>
                    <a:pt x="1924" y="1512"/>
                    <a:pt x="2303" y="1549"/>
                    <a:pt x="2679" y="1549"/>
                  </a:cubicBezTo>
                  <a:cubicBezTo>
                    <a:pt x="2950" y="1549"/>
                    <a:pt x="3219" y="1530"/>
                    <a:pt x="3485" y="1488"/>
                  </a:cubicBezTo>
                  <a:cubicBezTo>
                    <a:pt x="4193" y="1431"/>
                    <a:pt x="4930" y="1332"/>
                    <a:pt x="5553" y="978"/>
                  </a:cubicBezTo>
                  <a:cubicBezTo>
                    <a:pt x="5596" y="950"/>
                    <a:pt x="5652" y="907"/>
                    <a:pt x="5638" y="851"/>
                  </a:cubicBezTo>
                  <a:cubicBezTo>
                    <a:pt x="5638" y="794"/>
                    <a:pt x="5567" y="752"/>
                    <a:pt x="5496" y="752"/>
                  </a:cubicBezTo>
                  <a:cubicBezTo>
                    <a:pt x="4037" y="468"/>
                    <a:pt x="2578" y="213"/>
                    <a:pt x="110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0;p17"/>
            <p:cNvSpPr/>
            <p:nvPr/>
          </p:nvSpPr>
          <p:spPr>
            <a:xfrm>
              <a:off x="5095523" y="3446868"/>
              <a:ext cx="642007" cy="356355"/>
            </a:xfrm>
            <a:custGeom>
              <a:avLst/>
              <a:gdLst/>
              <a:ahLst/>
              <a:cxnLst/>
              <a:rect l="l" t="t" r="r" b="b"/>
              <a:pathLst>
                <a:path w="8372" h="4647" extrusionOk="0">
                  <a:moveTo>
                    <a:pt x="198" y="0"/>
                  </a:moveTo>
                  <a:cubicBezTo>
                    <a:pt x="85" y="0"/>
                    <a:pt x="0" y="128"/>
                    <a:pt x="57" y="227"/>
                  </a:cubicBezTo>
                  <a:lnTo>
                    <a:pt x="1898" y="4306"/>
                  </a:lnTo>
                  <a:cubicBezTo>
                    <a:pt x="1969" y="4476"/>
                    <a:pt x="2139" y="4575"/>
                    <a:pt x="2323" y="4575"/>
                  </a:cubicBezTo>
                  <a:lnTo>
                    <a:pt x="7692" y="4646"/>
                  </a:lnTo>
                  <a:lnTo>
                    <a:pt x="8372" y="4292"/>
                  </a:lnTo>
                  <a:lnTo>
                    <a:pt x="7309" y="4207"/>
                  </a:lnTo>
                  <a:lnTo>
                    <a:pt x="5652" y="255"/>
                  </a:lnTo>
                  <a:cubicBezTo>
                    <a:pt x="5595" y="128"/>
                    <a:pt x="5482" y="43"/>
                    <a:pt x="5340" y="43"/>
                  </a:cubicBezTo>
                  <a:lnTo>
                    <a:pt x="1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1;p17"/>
            <p:cNvSpPr/>
            <p:nvPr/>
          </p:nvSpPr>
          <p:spPr>
            <a:xfrm>
              <a:off x="5097670" y="3445718"/>
              <a:ext cx="647451" cy="356432"/>
            </a:xfrm>
            <a:custGeom>
              <a:avLst/>
              <a:gdLst/>
              <a:ahLst/>
              <a:cxnLst/>
              <a:rect l="l" t="t" r="r" b="b"/>
              <a:pathLst>
                <a:path w="8443" h="4648" extrusionOk="0">
                  <a:moveTo>
                    <a:pt x="185" y="1"/>
                  </a:moveTo>
                  <a:cubicBezTo>
                    <a:pt x="142" y="1"/>
                    <a:pt x="114" y="15"/>
                    <a:pt x="85" y="29"/>
                  </a:cubicBezTo>
                  <a:cubicBezTo>
                    <a:pt x="80" y="35"/>
                    <a:pt x="74" y="41"/>
                    <a:pt x="70" y="47"/>
                  </a:cubicBezTo>
                  <a:lnTo>
                    <a:pt x="70" y="47"/>
                  </a:lnTo>
                  <a:cubicBezTo>
                    <a:pt x="97" y="26"/>
                    <a:pt x="132" y="15"/>
                    <a:pt x="156" y="15"/>
                  </a:cubicBezTo>
                  <a:lnTo>
                    <a:pt x="2805" y="15"/>
                  </a:lnTo>
                  <a:lnTo>
                    <a:pt x="652" y="1"/>
                  </a:lnTo>
                  <a:close/>
                  <a:moveTo>
                    <a:pt x="70" y="47"/>
                  </a:moveTo>
                  <a:lnTo>
                    <a:pt x="70" y="47"/>
                  </a:lnTo>
                  <a:cubicBezTo>
                    <a:pt x="65" y="50"/>
                    <a:pt x="61" y="54"/>
                    <a:pt x="57" y="58"/>
                  </a:cubicBezTo>
                  <a:cubicBezTo>
                    <a:pt x="15" y="86"/>
                    <a:pt x="0" y="143"/>
                    <a:pt x="0" y="199"/>
                  </a:cubicBezTo>
                  <a:cubicBezTo>
                    <a:pt x="0" y="213"/>
                    <a:pt x="15" y="228"/>
                    <a:pt x="29" y="242"/>
                  </a:cubicBezTo>
                  <a:cubicBezTo>
                    <a:pt x="29" y="213"/>
                    <a:pt x="29" y="199"/>
                    <a:pt x="29" y="171"/>
                  </a:cubicBezTo>
                  <a:cubicBezTo>
                    <a:pt x="29" y="122"/>
                    <a:pt x="39" y="84"/>
                    <a:pt x="70" y="47"/>
                  </a:cubicBezTo>
                  <a:close/>
                  <a:moveTo>
                    <a:pt x="2805" y="15"/>
                  </a:moveTo>
                  <a:lnTo>
                    <a:pt x="4307" y="29"/>
                  </a:lnTo>
                  <a:lnTo>
                    <a:pt x="5355" y="29"/>
                  </a:lnTo>
                  <a:cubicBezTo>
                    <a:pt x="5426" y="43"/>
                    <a:pt x="5482" y="72"/>
                    <a:pt x="5539" y="114"/>
                  </a:cubicBezTo>
                  <a:cubicBezTo>
                    <a:pt x="5581" y="157"/>
                    <a:pt x="5624" y="228"/>
                    <a:pt x="5638" y="284"/>
                  </a:cubicBezTo>
                  <a:cubicBezTo>
                    <a:pt x="5666" y="355"/>
                    <a:pt x="5695" y="426"/>
                    <a:pt x="5723" y="497"/>
                  </a:cubicBezTo>
                  <a:cubicBezTo>
                    <a:pt x="6205" y="1630"/>
                    <a:pt x="6715" y="2876"/>
                    <a:pt x="7267" y="4180"/>
                  </a:cubicBezTo>
                  <a:lnTo>
                    <a:pt x="7267" y="4208"/>
                  </a:lnTo>
                  <a:lnTo>
                    <a:pt x="7295" y="4208"/>
                  </a:lnTo>
                  <a:lnTo>
                    <a:pt x="8248" y="4274"/>
                  </a:lnTo>
                  <a:lnTo>
                    <a:pt x="8248" y="4274"/>
                  </a:lnTo>
                  <a:lnTo>
                    <a:pt x="7664" y="4590"/>
                  </a:lnTo>
                  <a:lnTo>
                    <a:pt x="7664" y="4590"/>
                  </a:lnTo>
                  <a:lnTo>
                    <a:pt x="3598" y="4534"/>
                  </a:lnTo>
                  <a:lnTo>
                    <a:pt x="2692" y="4520"/>
                  </a:lnTo>
                  <a:lnTo>
                    <a:pt x="2267" y="4520"/>
                  </a:lnTo>
                  <a:cubicBezTo>
                    <a:pt x="2125" y="4505"/>
                    <a:pt x="2012" y="4435"/>
                    <a:pt x="1927" y="4321"/>
                  </a:cubicBezTo>
                  <a:cubicBezTo>
                    <a:pt x="1700" y="3825"/>
                    <a:pt x="1488" y="3358"/>
                    <a:pt x="1289" y="2933"/>
                  </a:cubicBezTo>
                  <a:cubicBezTo>
                    <a:pt x="907" y="2083"/>
                    <a:pt x="595" y="1403"/>
                    <a:pt x="383" y="922"/>
                  </a:cubicBezTo>
                  <a:lnTo>
                    <a:pt x="128" y="383"/>
                  </a:lnTo>
                  <a:lnTo>
                    <a:pt x="57" y="242"/>
                  </a:lnTo>
                  <a:cubicBezTo>
                    <a:pt x="57" y="228"/>
                    <a:pt x="43" y="213"/>
                    <a:pt x="43" y="199"/>
                  </a:cubicBezTo>
                  <a:lnTo>
                    <a:pt x="43" y="199"/>
                  </a:lnTo>
                  <a:cubicBezTo>
                    <a:pt x="43" y="213"/>
                    <a:pt x="43" y="228"/>
                    <a:pt x="57" y="256"/>
                  </a:cubicBezTo>
                  <a:lnTo>
                    <a:pt x="114" y="398"/>
                  </a:lnTo>
                  <a:cubicBezTo>
                    <a:pt x="170" y="525"/>
                    <a:pt x="255" y="709"/>
                    <a:pt x="355" y="936"/>
                  </a:cubicBezTo>
                  <a:lnTo>
                    <a:pt x="1261" y="2947"/>
                  </a:lnTo>
                  <a:cubicBezTo>
                    <a:pt x="1459" y="3372"/>
                    <a:pt x="1658" y="3840"/>
                    <a:pt x="1899" y="4350"/>
                  </a:cubicBezTo>
                  <a:cubicBezTo>
                    <a:pt x="1969" y="4477"/>
                    <a:pt x="2111" y="4562"/>
                    <a:pt x="2253" y="4576"/>
                  </a:cubicBezTo>
                  <a:lnTo>
                    <a:pt x="2692" y="4576"/>
                  </a:lnTo>
                  <a:lnTo>
                    <a:pt x="3598" y="4590"/>
                  </a:lnTo>
                  <a:lnTo>
                    <a:pt x="7678" y="4647"/>
                  </a:lnTo>
                  <a:lnTo>
                    <a:pt x="8358" y="4293"/>
                  </a:lnTo>
                  <a:lnTo>
                    <a:pt x="8443" y="4250"/>
                  </a:lnTo>
                  <a:lnTo>
                    <a:pt x="8344" y="4250"/>
                  </a:lnTo>
                  <a:lnTo>
                    <a:pt x="8344" y="4222"/>
                  </a:lnTo>
                  <a:lnTo>
                    <a:pt x="8292" y="4250"/>
                  </a:lnTo>
                  <a:lnTo>
                    <a:pt x="8292" y="4250"/>
                  </a:lnTo>
                  <a:lnTo>
                    <a:pt x="7304" y="4181"/>
                  </a:lnTo>
                  <a:lnTo>
                    <a:pt x="7304" y="4181"/>
                  </a:lnTo>
                  <a:lnTo>
                    <a:pt x="5766" y="511"/>
                  </a:lnTo>
                  <a:lnTo>
                    <a:pt x="5681" y="298"/>
                  </a:lnTo>
                  <a:cubicBezTo>
                    <a:pt x="5652" y="228"/>
                    <a:pt x="5610" y="157"/>
                    <a:pt x="5553" y="100"/>
                  </a:cubicBezTo>
                  <a:cubicBezTo>
                    <a:pt x="5496" y="43"/>
                    <a:pt x="5426" y="15"/>
                    <a:pt x="5341"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2;p17"/>
            <p:cNvSpPr/>
            <p:nvPr/>
          </p:nvSpPr>
          <p:spPr>
            <a:xfrm>
              <a:off x="5499574" y="3450089"/>
              <a:ext cx="144551" cy="353134"/>
            </a:xfrm>
            <a:custGeom>
              <a:avLst/>
              <a:gdLst/>
              <a:ahLst/>
              <a:cxnLst/>
              <a:rect l="l" t="t" r="r" b="b"/>
              <a:pathLst>
                <a:path w="1885" h="4605" extrusionOk="0">
                  <a:moveTo>
                    <a:pt x="0" y="1"/>
                  </a:moveTo>
                  <a:cubicBezTo>
                    <a:pt x="0" y="15"/>
                    <a:pt x="0" y="29"/>
                    <a:pt x="15" y="43"/>
                  </a:cubicBezTo>
                  <a:cubicBezTo>
                    <a:pt x="15" y="15"/>
                    <a:pt x="1" y="1"/>
                    <a:pt x="0" y="1"/>
                  </a:cubicBezTo>
                  <a:close/>
                  <a:moveTo>
                    <a:pt x="15" y="43"/>
                  </a:moveTo>
                  <a:lnTo>
                    <a:pt x="15" y="43"/>
                  </a:lnTo>
                  <a:cubicBezTo>
                    <a:pt x="29" y="86"/>
                    <a:pt x="43" y="128"/>
                    <a:pt x="57" y="185"/>
                  </a:cubicBezTo>
                  <a:cubicBezTo>
                    <a:pt x="100" y="298"/>
                    <a:pt x="156" y="468"/>
                    <a:pt x="241" y="680"/>
                  </a:cubicBezTo>
                  <a:cubicBezTo>
                    <a:pt x="397" y="1105"/>
                    <a:pt x="624" y="1686"/>
                    <a:pt x="893" y="2324"/>
                  </a:cubicBezTo>
                  <a:cubicBezTo>
                    <a:pt x="1148" y="2947"/>
                    <a:pt x="1403" y="3528"/>
                    <a:pt x="1573" y="3938"/>
                  </a:cubicBezTo>
                  <a:lnTo>
                    <a:pt x="1799" y="4420"/>
                  </a:lnTo>
                  <a:lnTo>
                    <a:pt x="1856" y="4562"/>
                  </a:lnTo>
                  <a:cubicBezTo>
                    <a:pt x="1856" y="4576"/>
                    <a:pt x="1870" y="4590"/>
                    <a:pt x="1884" y="4604"/>
                  </a:cubicBezTo>
                  <a:cubicBezTo>
                    <a:pt x="1870" y="4590"/>
                    <a:pt x="1870" y="4576"/>
                    <a:pt x="1870" y="4548"/>
                  </a:cubicBezTo>
                  <a:lnTo>
                    <a:pt x="1814" y="4420"/>
                  </a:lnTo>
                  <a:lnTo>
                    <a:pt x="1615" y="3924"/>
                  </a:lnTo>
                  <a:cubicBezTo>
                    <a:pt x="1445" y="3499"/>
                    <a:pt x="1205" y="2933"/>
                    <a:pt x="950" y="2295"/>
                  </a:cubicBezTo>
                  <a:cubicBezTo>
                    <a:pt x="680" y="1672"/>
                    <a:pt x="454" y="1091"/>
                    <a:pt x="284" y="666"/>
                  </a:cubicBezTo>
                  <a:cubicBezTo>
                    <a:pt x="199" y="468"/>
                    <a:pt x="128" y="298"/>
                    <a:pt x="85" y="171"/>
                  </a:cubicBezTo>
                  <a:lnTo>
                    <a:pt x="15" y="4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3;p17"/>
            <p:cNvSpPr/>
            <p:nvPr/>
          </p:nvSpPr>
          <p:spPr>
            <a:xfrm>
              <a:off x="5340990" y="3595636"/>
              <a:ext cx="46778" cy="40873"/>
            </a:xfrm>
            <a:custGeom>
              <a:avLst/>
              <a:gdLst/>
              <a:ahLst/>
              <a:cxnLst/>
              <a:rect l="l" t="t" r="r" b="b"/>
              <a:pathLst>
                <a:path w="610" h="533" extrusionOk="0">
                  <a:moveTo>
                    <a:pt x="355" y="1"/>
                  </a:moveTo>
                  <a:cubicBezTo>
                    <a:pt x="114" y="1"/>
                    <a:pt x="0" y="284"/>
                    <a:pt x="170" y="454"/>
                  </a:cubicBezTo>
                  <a:cubicBezTo>
                    <a:pt x="220" y="508"/>
                    <a:pt x="283" y="532"/>
                    <a:pt x="346" y="532"/>
                  </a:cubicBezTo>
                  <a:cubicBezTo>
                    <a:pt x="478" y="532"/>
                    <a:pt x="609" y="424"/>
                    <a:pt x="609" y="270"/>
                  </a:cubicBezTo>
                  <a:cubicBezTo>
                    <a:pt x="609" y="114"/>
                    <a:pt x="496"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4;p17"/>
            <p:cNvSpPr/>
            <p:nvPr/>
          </p:nvSpPr>
          <p:spPr>
            <a:xfrm>
              <a:off x="5728785" y="3113366"/>
              <a:ext cx="59814" cy="215178"/>
            </a:xfrm>
            <a:custGeom>
              <a:avLst/>
              <a:gdLst/>
              <a:ahLst/>
              <a:cxnLst/>
              <a:rect l="l" t="t" r="r" b="b"/>
              <a:pathLst>
                <a:path w="780" h="2806" extrusionOk="0">
                  <a:moveTo>
                    <a:pt x="779" y="0"/>
                  </a:moveTo>
                  <a:lnTo>
                    <a:pt x="779" y="0"/>
                  </a:lnTo>
                  <a:cubicBezTo>
                    <a:pt x="779" y="0"/>
                    <a:pt x="765" y="29"/>
                    <a:pt x="723" y="100"/>
                  </a:cubicBezTo>
                  <a:cubicBezTo>
                    <a:pt x="694" y="156"/>
                    <a:pt x="638" y="255"/>
                    <a:pt x="581" y="369"/>
                  </a:cubicBezTo>
                  <a:cubicBezTo>
                    <a:pt x="425" y="695"/>
                    <a:pt x="298" y="1020"/>
                    <a:pt x="213" y="1346"/>
                  </a:cubicBezTo>
                  <a:cubicBezTo>
                    <a:pt x="114" y="1686"/>
                    <a:pt x="43" y="2026"/>
                    <a:pt x="14" y="2366"/>
                  </a:cubicBezTo>
                  <a:cubicBezTo>
                    <a:pt x="0" y="2508"/>
                    <a:pt x="0" y="2607"/>
                    <a:pt x="0" y="2678"/>
                  </a:cubicBezTo>
                  <a:cubicBezTo>
                    <a:pt x="0" y="2720"/>
                    <a:pt x="0" y="2763"/>
                    <a:pt x="0" y="2805"/>
                  </a:cubicBezTo>
                  <a:cubicBezTo>
                    <a:pt x="14" y="2805"/>
                    <a:pt x="29" y="2635"/>
                    <a:pt x="57" y="2380"/>
                  </a:cubicBezTo>
                  <a:cubicBezTo>
                    <a:pt x="99" y="2040"/>
                    <a:pt x="170" y="1700"/>
                    <a:pt x="255" y="1360"/>
                  </a:cubicBezTo>
                  <a:cubicBezTo>
                    <a:pt x="354" y="1034"/>
                    <a:pt x="468" y="709"/>
                    <a:pt x="609" y="397"/>
                  </a:cubicBezTo>
                  <a:cubicBezTo>
                    <a:pt x="723" y="156"/>
                    <a:pt x="779" y="1"/>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5;p17"/>
            <p:cNvSpPr/>
            <p:nvPr/>
          </p:nvSpPr>
          <p:spPr>
            <a:xfrm>
              <a:off x="6163280" y="3014519"/>
              <a:ext cx="247693" cy="337874"/>
            </a:xfrm>
            <a:custGeom>
              <a:avLst/>
              <a:gdLst/>
              <a:ahLst/>
              <a:cxnLst/>
              <a:rect l="l" t="t" r="r" b="b"/>
              <a:pathLst>
                <a:path w="3230" h="4406" extrusionOk="0">
                  <a:moveTo>
                    <a:pt x="1218" y="0"/>
                  </a:moveTo>
                  <a:lnTo>
                    <a:pt x="1218" y="0"/>
                  </a:lnTo>
                  <a:cubicBezTo>
                    <a:pt x="1218" y="0"/>
                    <a:pt x="1211" y="3"/>
                    <a:pt x="1196" y="9"/>
                  </a:cubicBezTo>
                  <a:lnTo>
                    <a:pt x="1196" y="9"/>
                  </a:lnTo>
                  <a:cubicBezTo>
                    <a:pt x="1204" y="7"/>
                    <a:pt x="1211" y="4"/>
                    <a:pt x="1218" y="0"/>
                  </a:cubicBezTo>
                  <a:close/>
                  <a:moveTo>
                    <a:pt x="1196" y="9"/>
                  </a:moveTo>
                  <a:lnTo>
                    <a:pt x="1196" y="9"/>
                  </a:lnTo>
                  <a:cubicBezTo>
                    <a:pt x="1175" y="16"/>
                    <a:pt x="1154" y="18"/>
                    <a:pt x="1133" y="29"/>
                  </a:cubicBezTo>
                  <a:cubicBezTo>
                    <a:pt x="1063" y="43"/>
                    <a:pt x="992" y="71"/>
                    <a:pt x="921" y="114"/>
                  </a:cubicBezTo>
                  <a:cubicBezTo>
                    <a:pt x="666" y="241"/>
                    <a:pt x="454" y="454"/>
                    <a:pt x="312" y="694"/>
                  </a:cubicBezTo>
                  <a:cubicBezTo>
                    <a:pt x="99" y="1077"/>
                    <a:pt x="0" y="1502"/>
                    <a:pt x="29" y="1927"/>
                  </a:cubicBezTo>
                  <a:cubicBezTo>
                    <a:pt x="29" y="2408"/>
                    <a:pt x="57" y="2918"/>
                    <a:pt x="85" y="3471"/>
                  </a:cubicBezTo>
                  <a:cubicBezTo>
                    <a:pt x="114" y="3782"/>
                    <a:pt x="128" y="4094"/>
                    <a:pt x="156" y="4377"/>
                  </a:cubicBezTo>
                  <a:lnTo>
                    <a:pt x="156" y="4406"/>
                  </a:lnTo>
                  <a:lnTo>
                    <a:pt x="170" y="4406"/>
                  </a:lnTo>
                  <a:lnTo>
                    <a:pt x="2366" y="4250"/>
                  </a:lnTo>
                  <a:lnTo>
                    <a:pt x="3003" y="4193"/>
                  </a:lnTo>
                  <a:lnTo>
                    <a:pt x="3173" y="4179"/>
                  </a:lnTo>
                  <a:lnTo>
                    <a:pt x="3230" y="4179"/>
                  </a:lnTo>
                  <a:cubicBezTo>
                    <a:pt x="3216" y="4165"/>
                    <a:pt x="3202" y="4165"/>
                    <a:pt x="3173" y="4165"/>
                  </a:cubicBezTo>
                  <a:lnTo>
                    <a:pt x="3003" y="4165"/>
                  </a:lnTo>
                  <a:lnTo>
                    <a:pt x="2366" y="4207"/>
                  </a:lnTo>
                  <a:lnTo>
                    <a:pt x="210" y="4347"/>
                  </a:lnTo>
                  <a:lnTo>
                    <a:pt x="210" y="4347"/>
                  </a:lnTo>
                  <a:cubicBezTo>
                    <a:pt x="183" y="4059"/>
                    <a:pt x="170" y="3772"/>
                    <a:pt x="156" y="3471"/>
                  </a:cubicBezTo>
                  <a:cubicBezTo>
                    <a:pt x="114" y="2918"/>
                    <a:pt x="85" y="2394"/>
                    <a:pt x="85" y="1927"/>
                  </a:cubicBezTo>
                  <a:cubicBezTo>
                    <a:pt x="43" y="1502"/>
                    <a:pt x="142" y="1091"/>
                    <a:pt x="340" y="723"/>
                  </a:cubicBezTo>
                  <a:cubicBezTo>
                    <a:pt x="482" y="468"/>
                    <a:pt x="680" y="270"/>
                    <a:pt x="935" y="128"/>
                  </a:cubicBezTo>
                  <a:cubicBezTo>
                    <a:pt x="1061" y="65"/>
                    <a:pt x="1155" y="26"/>
                    <a:pt x="1196"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6;p17"/>
            <p:cNvSpPr/>
            <p:nvPr/>
          </p:nvSpPr>
          <p:spPr>
            <a:xfrm>
              <a:off x="5906923" y="3316504"/>
              <a:ext cx="94553" cy="160808"/>
            </a:xfrm>
            <a:custGeom>
              <a:avLst/>
              <a:gdLst/>
              <a:ahLst/>
              <a:cxnLst/>
              <a:rect l="l" t="t" r="r" b="b"/>
              <a:pathLst>
                <a:path w="1233" h="2097" extrusionOk="0">
                  <a:moveTo>
                    <a:pt x="29" y="0"/>
                  </a:moveTo>
                  <a:cubicBezTo>
                    <a:pt x="15" y="29"/>
                    <a:pt x="15" y="71"/>
                    <a:pt x="15" y="99"/>
                  </a:cubicBezTo>
                  <a:cubicBezTo>
                    <a:pt x="0" y="142"/>
                    <a:pt x="0" y="184"/>
                    <a:pt x="15" y="227"/>
                  </a:cubicBezTo>
                  <a:cubicBezTo>
                    <a:pt x="0" y="269"/>
                    <a:pt x="0" y="326"/>
                    <a:pt x="15" y="383"/>
                  </a:cubicBezTo>
                  <a:cubicBezTo>
                    <a:pt x="15" y="510"/>
                    <a:pt x="43" y="652"/>
                    <a:pt x="71" y="779"/>
                  </a:cubicBezTo>
                  <a:cubicBezTo>
                    <a:pt x="128" y="949"/>
                    <a:pt x="184" y="1105"/>
                    <a:pt x="269" y="1247"/>
                  </a:cubicBezTo>
                  <a:cubicBezTo>
                    <a:pt x="354" y="1403"/>
                    <a:pt x="454" y="1530"/>
                    <a:pt x="567" y="1658"/>
                  </a:cubicBezTo>
                  <a:cubicBezTo>
                    <a:pt x="666" y="1757"/>
                    <a:pt x="779" y="1842"/>
                    <a:pt x="893" y="1927"/>
                  </a:cubicBezTo>
                  <a:cubicBezTo>
                    <a:pt x="935" y="1955"/>
                    <a:pt x="978" y="1983"/>
                    <a:pt x="1020" y="2012"/>
                  </a:cubicBezTo>
                  <a:cubicBezTo>
                    <a:pt x="1063" y="2026"/>
                    <a:pt x="1091" y="2040"/>
                    <a:pt x="1134" y="2054"/>
                  </a:cubicBezTo>
                  <a:cubicBezTo>
                    <a:pt x="1162" y="2083"/>
                    <a:pt x="1190" y="2083"/>
                    <a:pt x="1219" y="2097"/>
                  </a:cubicBezTo>
                  <a:cubicBezTo>
                    <a:pt x="1233" y="2083"/>
                    <a:pt x="1091" y="2026"/>
                    <a:pt x="907" y="1898"/>
                  </a:cubicBezTo>
                  <a:cubicBezTo>
                    <a:pt x="794" y="1813"/>
                    <a:pt x="694" y="1714"/>
                    <a:pt x="609" y="1615"/>
                  </a:cubicBezTo>
                  <a:cubicBezTo>
                    <a:pt x="383" y="1374"/>
                    <a:pt x="213" y="1091"/>
                    <a:pt x="128" y="765"/>
                  </a:cubicBezTo>
                  <a:cubicBezTo>
                    <a:pt x="85" y="638"/>
                    <a:pt x="57" y="510"/>
                    <a:pt x="43" y="383"/>
                  </a:cubicBezTo>
                  <a:cubicBezTo>
                    <a:pt x="29" y="142"/>
                    <a:pt x="4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79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754" y="274638"/>
            <a:ext cx="12035246" cy="1143000"/>
          </a:xfrm>
        </p:spPr>
        <p:txBody>
          <a:bodyPr>
            <a:normAutofit/>
          </a:bodyPr>
          <a:lstStyle/>
          <a:p>
            <a:pPr algn="l"/>
            <a:r>
              <a:rPr lang="tr-TR" sz="3200" b="1" dirty="0">
                <a:solidFill>
                  <a:srgbClr val="FF0000"/>
                </a:solidFill>
                <a:latin typeface="Comic Sans MS" pitchFamily="66" charset="0"/>
              </a:rPr>
              <a:t> Dijitalleşmenin Sosyal Ve Psikolojik Etkileri</a:t>
            </a:r>
            <a:endParaRPr lang="tr-TR" sz="3200" dirty="0"/>
          </a:p>
        </p:txBody>
      </p:sp>
      <p:sp>
        <p:nvSpPr>
          <p:cNvPr id="3" name="İçerik Yer Tutucusu 2"/>
          <p:cNvSpPr>
            <a:spLocks noGrp="1"/>
          </p:cNvSpPr>
          <p:nvPr>
            <p:ph idx="1"/>
          </p:nvPr>
        </p:nvSpPr>
        <p:spPr>
          <a:xfrm>
            <a:off x="377371" y="1110343"/>
            <a:ext cx="11415133" cy="2140857"/>
          </a:xfrm>
        </p:spPr>
        <p:txBody>
          <a:bodyPr>
            <a:normAutofit/>
          </a:bodyPr>
          <a:lstStyle/>
          <a:p>
            <a:pPr marL="0" indent="0" algn="just">
              <a:buNone/>
            </a:pPr>
            <a:r>
              <a:rPr lang="tr-TR" sz="3400" dirty="0">
                <a:solidFill>
                  <a:srgbClr val="000099"/>
                </a:solidFill>
                <a:latin typeface="Comic Sans MS" pitchFamily="66" charset="0"/>
              </a:rPr>
              <a:t>İlişki,tanışma,evlenme …o da değişti…</a:t>
            </a:r>
          </a:p>
          <a:p>
            <a:pPr marL="0" indent="0" algn="just">
              <a:buNone/>
            </a:pPr>
            <a:endParaRPr lang="tr-TR" sz="2800" dirty="0">
              <a:solidFill>
                <a:srgbClr val="FF0000"/>
              </a:solidFill>
              <a:latin typeface="Comic Sans MS" pitchFamily="66" charset="0"/>
            </a:endParaRPr>
          </a:p>
          <a:p>
            <a:pPr marL="0" indent="0" algn="just">
              <a:buNone/>
            </a:pPr>
            <a:endParaRPr lang="tr-TR" sz="2800" dirty="0">
              <a:latin typeface="Comic Sans MS" pitchFamily="66" charset="0"/>
            </a:endParaRPr>
          </a:p>
        </p:txBody>
      </p:sp>
      <p:pic>
        <p:nvPicPr>
          <p:cNvPr id="2051" name="Picture 3" descr="D:\derya\DİJİTALEŞME\Screenshot_20230829_174633_Google.jpg"/>
          <p:cNvPicPr>
            <a:picLocks noChangeAspect="1" noChangeArrowheads="1"/>
          </p:cNvPicPr>
          <p:nvPr/>
        </p:nvPicPr>
        <p:blipFill>
          <a:blip r:embed="rId2"/>
          <a:srcRect/>
          <a:stretch>
            <a:fillRect/>
          </a:stretch>
        </p:blipFill>
        <p:spPr bwMode="auto">
          <a:xfrm>
            <a:off x="1308100" y="1736634"/>
            <a:ext cx="8013699" cy="4936309"/>
          </a:xfrm>
          <a:prstGeom prst="rect">
            <a:avLst/>
          </a:prstGeom>
          <a:noFill/>
        </p:spPr>
      </p:pic>
    </p:spTree>
    <p:extLst>
      <p:ext uri="{BB962C8B-B14F-4D97-AF65-F5344CB8AC3E}">
        <p14:creationId xmlns:p14="http://schemas.microsoft.com/office/powerpoint/2010/main" val="119426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latin typeface="Comic Sans MS" pitchFamily="66" charset="0"/>
              </a:rPr>
              <a:t>Dijitalleşmenin Sosyal Ve Psikolojik Etkileri</a:t>
            </a:r>
            <a:endParaRPr lang="tr-TR" dirty="0"/>
          </a:p>
        </p:txBody>
      </p:sp>
      <p:pic>
        <p:nvPicPr>
          <p:cNvPr id="44034" name="Picture 2" descr="D:\derya\DİJİTALEŞME\Screenshot_20221209_181751.jpg"/>
          <p:cNvPicPr>
            <a:picLocks noGrp="1" noChangeAspect="1" noChangeArrowheads="1"/>
          </p:cNvPicPr>
          <p:nvPr>
            <p:ph idx="1"/>
          </p:nvPr>
        </p:nvPicPr>
        <p:blipFill>
          <a:blip r:embed="rId2"/>
          <a:srcRect/>
          <a:stretch>
            <a:fillRect/>
          </a:stretch>
        </p:blipFill>
        <p:spPr bwMode="auto">
          <a:xfrm>
            <a:off x="2495005" y="1600200"/>
            <a:ext cx="8765177" cy="5087983"/>
          </a:xfrm>
          <a:prstGeom prst="rect">
            <a:avLst/>
          </a:prstGeom>
          <a:noFill/>
        </p:spPr>
      </p:pic>
      <p:sp>
        <p:nvSpPr>
          <p:cNvPr id="5" name="4 Dikdörtgen"/>
          <p:cNvSpPr/>
          <p:nvPr/>
        </p:nvSpPr>
        <p:spPr>
          <a:xfrm>
            <a:off x="226423" y="1812611"/>
            <a:ext cx="2255520" cy="1200329"/>
          </a:xfrm>
          <a:prstGeom prst="rect">
            <a:avLst/>
          </a:prstGeom>
        </p:spPr>
        <p:txBody>
          <a:bodyPr wrap="square">
            <a:spAutoFit/>
          </a:bodyPr>
          <a:lstStyle/>
          <a:p>
            <a:pPr algn="just"/>
            <a:r>
              <a:rPr lang="tr-TR" sz="2400" dirty="0">
                <a:latin typeface="Comic Sans MS" pitchFamily="66" charset="0"/>
              </a:rPr>
              <a:t>Çocuklarımızın çizimleri de</a:t>
            </a:r>
          </a:p>
          <a:p>
            <a:pPr algn="just"/>
            <a:r>
              <a:rPr lang="tr-TR" sz="2400" dirty="0">
                <a:latin typeface="Comic Sans MS" pitchFamily="66" charset="0"/>
              </a:rPr>
              <a:t>değişti…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754" y="274638"/>
            <a:ext cx="11817532" cy="1143000"/>
          </a:xfrm>
        </p:spPr>
        <p:txBody>
          <a:bodyPr>
            <a:normAutofit/>
          </a:bodyPr>
          <a:lstStyle/>
          <a:p>
            <a:pPr algn="l"/>
            <a:r>
              <a:rPr lang="tr-TR" sz="3200" b="1" dirty="0">
                <a:solidFill>
                  <a:srgbClr val="FF0000"/>
                </a:solidFill>
                <a:latin typeface="Comic Sans MS" pitchFamily="66" charset="0"/>
              </a:rPr>
              <a:t>Dijitalleşmenin Sosyal Ve Psikolojik Etkileri</a:t>
            </a:r>
            <a:endParaRPr lang="tr-TR" sz="3200" dirty="0"/>
          </a:p>
        </p:txBody>
      </p:sp>
      <p:pic>
        <p:nvPicPr>
          <p:cNvPr id="4" name="Picture 2" descr="D:\derya\DİJİTALEŞME\Screenshot_20230829_174705_Google.jpg"/>
          <p:cNvPicPr>
            <a:picLocks noGrp="1" noChangeAspect="1" noChangeArrowheads="1"/>
          </p:cNvPicPr>
          <p:nvPr>
            <p:ph idx="1"/>
          </p:nvPr>
        </p:nvPicPr>
        <p:blipFill>
          <a:blip r:embed="rId2"/>
          <a:srcRect/>
          <a:stretch>
            <a:fillRect/>
          </a:stretch>
        </p:blipFill>
        <p:spPr bwMode="auto">
          <a:xfrm>
            <a:off x="2090057" y="1037091"/>
            <a:ext cx="8891937" cy="5608637"/>
          </a:xfrm>
          <a:prstGeom prst="rect">
            <a:avLst/>
          </a:prstGeom>
          <a:noFill/>
        </p:spPr>
      </p:pic>
      <p:sp>
        <p:nvSpPr>
          <p:cNvPr id="5" name="4 Dikdörtgen"/>
          <p:cNvSpPr/>
          <p:nvPr/>
        </p:nvSpPr>
        <p:spPr>
          <a:xfrm>
            <a:off x="188685" y="1629567"/>
            <a:ext cx="2632891" cy="2677656"/>
          </a:xfrm>
          <a:prstGeom prst="rect">
            <a:avLst/>
          </a:prstGeom>
        </p:spPr>
        <p:txBody>
          <a:bodyPr wrap="square">
            <a:spAutoFit/>
          </a:bodyPr>
          <a:lstStyle/>
          <a:p>
            <a:pPr algn="just"/>
            <a:r>
              <a:rPr lang="tr-TR" sz="2400" dirty="0">
                <a:latin typeface="Comic Sans MS" pitchFamily="66" charset="0"/>
              </a:rPr>
              <a:t>sosyal medyadan bayramlaşanlar…</a:t>
            </a:r>
          </a:p>
          <a:p>
            <a:pPr algn="just"/>
            <a:r>
              <a:rPr lang="tr-TR" sz="2400" dirty="0">
                <a:latin typeface="Comic Sans MS" pitchFamily="66" charset="0"/>
              </a:rPr>
              <a:t>O da değişti…</a:t>
            </a:r>
          </a:p>
          <a:p>
            <a:pPr algn="just"/>
            <a:r>
              <a:rPr lang="tr-TR" sz="2400" dirty="0">
                <a:solidFill>
                  <a:srgbClr val="FF0000"/>
                </a:solidFill>
                <a:latin typeface="Comic Sans MS" pitchFamily="66" charset="0"/>
              </a:rPr>
              <a:t> </a:t>
            </a:r>
          </a:p>
          <a:p>
            <a:pPr algn="just"/>
            <a:r>
              <a:rPr lang="tr-TR" sz="2400" dirty="0">
                <a:solidFill>
                  <a:srgbClr val="000099"/>
                </a:solidFill>
                <a:latin typeface="Comic Sans MS" pitchFamily="66" charset="0"/>
              </a:rPr>
              <a:t>Yan yana gelmek ama gelememek aslında…</a:t>
            </a:r>
          </a:p>
        </p:txBody>
      </p:sp>
    </p:spTree>
    <p:extLst>
      <p:ext uri="{BB962C8B-B14F-4D97-AF65-F5344CB8AC3E}">
        <p14:creationId xmlns:p14="http://schemas.microsoft.com/office/powerpoint/2010/main" val="119426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latin typeface="Comic Sans MS" pitchFamily="66" charset="0"/>
              </a:rPr>
              <a:t>Dijitalleşmenin Sosyal Ve Psikolojik Etkileri</a:t>
            </a:r>
            <a:endParaRPr lang="tr-TR" dirty="0"/>
          </a:p>
        </p:txBody>
      </p:sp>
      <p:sp>
        <p:nvSpPr>
          <p:cNvPr id="3" name="2 İçerik Yer Tutucusu"/>
          <p:cNvSpPr>
            <a:spLocks noGrp="1"/>
          </p:cNvSpPr>
          <p:nvPr>
            <p:ph idx="1"/>
          </p:nvPr>
        </p:nvSpPr>
        <p:spPr>
          <a:xfrm>
            <a:off x="609600" y="1600206"/>
            <a:ext cx="10972800" cy="1730823"/>
          </a:xfrm>
        </p:spPr>
        <p:txBody>
          <a:bodyPr/>
          <a:lstStyle/>
          <a:p>
            <a:r>
              <a:rPr lang="tr-TR" b="1" dirty="0">
                <a:solidFill>
                  <a:srgbClr val="000099"/>
                </a:solidFill>
                <a:latin typeface="Comic Sans MS" pitchFamily="66" charset="0"/>
              </a:rPr>
              <a:t>Yardımlaşma alışkanlığımız da değişti…</a:t>
            </a:r>
          </a:p>
          <a:p>
            <a:endParaRPr lang="tr-TR" dirty="0"/>
          </a:p>
        </p:txBody>
      </p:sp>
      <p:pic>
        <p:nvPicPr>
          <p:cNvPr id="41987" name="Picture 3" descr="D:\derya\DİJİTALEŞME\Screenshot_20230829_174322_Google.jpg"/>
          <p:cNvPicPr>
            <a:picLocks noChangeAspect="1" noChangeArrowheads="1"/>
          </p:cNvPicPr>
          <p:nvPr/>
        </p:nvPicPr>
        <p:blipFill>
          <a:blip r:embed="rId2"/>
          <a:srcRect/>
          <a:stretch>
            <a:fillRect/>
          </a:stretch>
        </p:blipFill>
        <p:spPr bwMode="auto">
          <a:xfrm>
            <a:off x="1984466" y="2207623"/>
            <a:ext cx="7773488" cy="421930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latin typeface="Comic Sans MS" pitchFamily="66" charset="0"/>
              </a:rPr>
              <a:t>Dijitalleşmenin Sosyal Ve Psikolojik Etkileri</a:t>
            </a:r>
            <a:endParaRPr lang="tr-TR" dirty="0"/>
          </a:p>
        </p:txBody>
      </p:sp>
      <p:pic>
        <p:nvPicPr>
          <p:cNvPr id="43010" name="Picture 2" descr="C:\Users\rehber\Desktop\indir.jpg"/>
          <p:cNvPicPr>
            <a:picLocks noGrp="1" noChangeAspect="1" noChangeArrowheads="1"/>
          </p:cNvPicPr>
          <p:nvPr>
            <p:ph idx="1"/>
          </p:nvPr>
        </p:nvPicPr>
        <p:blipFill>
          <a:blip r:embed="rId2"/>
          <a:srcRect/>
          <a:stretch>
            <a:fillRect/>
          </a:stretch>
        </p:blipFill>
        <p:spPr bwMode="auto">
          <a:xfrm>
            <a:off x="2573382" y="1959429"/>
            <a:ext cx="6505303" cy="4402181"/>
          </a:xfrm>
          <a:prstGeom prst="rect">
            <a:avLst/>
          </a:prstGeom>
          <a:noFill/>
        </p:spPr>
      </p:pic>
      <p:sp>
        <p:nvSpPr>
          <p:cNvPr id="5" name="4 Dikdörtgen"/>
          <p:cNvSpPr/>
          <p:nvPr/>
        </p:nvSpPr>
        <p:spPr>
          <a:xfrm>
            <a:off x="188685" y="1629567"/>
            <a:ext cx="2632891" cy="1200329"/>
          </a:xfrm>
          <a:prstGeom prst="rect">
            <a:avLst/>
          </a:prstGeom>
        </p:spPr>
        <p:txBody>
          <a:bodyPr wrap="square">
            <a:spAutoFit/>
          </a:bodyPr>
          <a:lstStyle/>
          <a:p>
            <a:pPr algn="just"/>
            <a:r>
              <a:rPr lang="tr-TR" sz="2400" dirty="0">
                <a:solidFill>
                  <a:srgbClr val="000099"/>
                </a:solidFill>
                <a:latin typeface="Comic Sans MS" pitchFamily="66" charset="0"/>
              </a:rPr>
              <a:t>Ne güzel kaliteli zaman geçiriyoruz…</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manehli.com/index/wp-content/uploads/2012/06/Av-wtFcCMAAjQaM.jpg-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246516"/>
            <a:ext cx="10753195" cy="661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900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3666744"/>
            <a:ext cx="6740144" cy="122986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3723978" y="3730244"/>
            <a:ext cx="1154853" cy="338554"/>
          </a:xfrm>
          <a:prstGeom prst="rect">
            <a:avLst/>
          </a:prstGeom>
        </p:spPr>
        <p:txBody>
          <a:bodyPr vert="horz" wrap="square" lIns="0" tIns="0" rIns="0" bIns="0" rtlCol="0">
            <a:spAutoFit/>
          </a:bodyPr>
          <a:lstStyle/>
          <a:p>
            <a:pPr marL="12700"/>
            <a:r>
              <a:rPr sz="2200" b="1" spc="-5" dirty="0">
                <a:solidFill>
                  <a:srgbClr val="FFFFFF"/>
                </a:solidFill>
                <a:cs typeface="Calibri"/>
              </a:rPr>
              <a:t>aso</a:t>
            </a:r>
            <a:r>
              <a:rPr sz="2200" b="1" spc="-45" dirty="0">
                <a:solidFill>
                  <a:srgbClr val="FFFFFF"/>
                </a:solidFill>
                <a:cs typeface="Calibri"/>
              </a:rPr>
              <a:t>s</a:t>
            </a:r>
            <a:r>
              <a:rPr sz="2200" b="1" spc="-40" dirty="0">
                <a:solidFill>
                  <a:srgbClr val="FFFFFF"/>
                </a:solidFill>
                <a:cs typeface="Calibri"/>
              </a:rPr>
              <a:t>y</a:t>
            </a:r>
            <a:r>
              <a:rPr sz="2200" b="1" spc="-5" dirty="0">
                <a:solidFill>
                  <a:srgbClr val="FFFFFF"/>
                </a:solidFill>
                <a:cs typeface="Calibri"/>
              </a:rPr>
              <a:t>al</a:t>
            </a:r>
            <a:endParaRPr sz="2200">
              <a:solidFill>
                <a:prstClr val="black"/>
              </a:solidFill>
              <a:cs typeface="Calibri"/>
            </a:endParaRPr>
          </a:p>
        </p:txBody>
      </p:sp>
      <p:sp>
        <p:nvSpPr>
          <p:cNvPr id="5" name="object 5"/>
          <p:cNvSpPr txBox="1"/>
          <p:nvPr/>
        </p:nvSpPr>
        <p:spPr>
          <a:xfrm>
            <a:off x="5065098" y="3730244"/>
            <a:ext cx="1504527" cy="338554"/>
          </a:xfrm>
          <a:prstGeom prst="rect">
            <a:avLst/>
          </a:prstGeom>
        </p:spPr>
        <p:txBody>
          <a:bodyPr vert="horz" wrap="square" lIns="0" tIns="0" rIns="0" bIns="0" rtlCol="0">
            <a:spAutoFit/>
          </a:bodyPr>
          <a:lstStyle/>
          <a:p>
            <a:pPr marL="12700">
              <a:tabLst>
                <a:tab pos="498475" algn="l"/>
              </a:tabLst>
            </a:pPr>
            <a:r>
              <a:rPr sz="2200" b="1" spc="-5" dirty="0">
                <a:solidFill>
                  <a:srgbClr val="FFFFFF"/>
                </a:solidFill>
                <a:cs typeface="Calibri"/>
              </a:rPr>
              <a:t>b</a:t>
            </a:r>
            <a:r>
              <a:rPr sz="2200" b="1" dirty="0">
                <a:solidFill>
                  <a:srgbClr val="FFFFFF"/>
                </a:solidFill>
                <a:cs typeface="Calibri"/>
              </a:rPr>
              <a:t>i</a:t>
            </a:r>
            <a:r>
              <a:rPr sz="2200" b="1" spc="-5" dirty="0">
                <a:solidFill>
                  <a:srgbClr val="FFFFFF"/>
                </a:solidFill>
                <a:cs typeface="Calibri"/>
              </a:rPr>
              <a:t>r</a:t>
            </a:r>
            <a:r>
              <a:rPr sz="2200" b="1" dirty="0">
                <a:solidFill>
                  <a:srgbClr val="FFFFFF"/>
                </a:solidFill>
                <a:cs typeface="Calibri"/>
              </a:rPr>
              <a:t>	</a:t>
            </a:r>
            <a:r>
              <a:rPr sz="2200" b="1" spc="-5" dirty="0">
                <a:solidFill>
                  <a:srgbClr val="FFFFFF"/>
                </a:solidFill>
                <a:cs typeface="Calibri"/>
              </a:rPr>
              <a:t>ins</a:t>
            </a:r>
            <a:r>
              <a:rPr sz="2200" b="1" spc="-20" dirty="0">
                <a:solidFill>
                  <a:srgbClr val="FFFFFF"/>
                </a:solidFill>
                <a:cs typeface="Calibri"/>
              </a:rPr>
              <a:t>a</a:t>
            </a:r>
            <a:r>
              <a:rPr sz="2200" b="1" spc="-5" dirty="0">
                <a:solidFill>
                  <a:srgbClr val="FFFFFF"/>
                </a:solidFill>
                <a:cs typeface="Calibri"/>
              </a:rPr>
              <a:t>n</a:t>
            </a:r>
            <a:endParaRPr sz="2200">
              <a:solidFill>
                <a:prstClr val="black"/>
              </a:solidFill>
              <a:cs typeface="Calibri"/>
            </a:endParaRPr>
          </a:p>
        </p:txBody>
      </p:sp>
      <p:sp>
        <p:nvSpPr>
          <p:cNvPr id="6" name="object 6"/>
          <p:cNvSpPr txBox="1"/>
          <p:nvPr/>
        </p:nvSpPr>
        <p:spPr>
          <a:xfrm>
            <a:off x="565438" y="3730245"/>
            <a:ext cx="2969260" cy="697865"/>
          </a:xfrm>
          <a:prstGeom prst="rect">
            <a:avLst/>
          </a:prstGeom>
        </p:spPr>
        <p:txBody>
          <a:bodyPr vert="horz" wrap="square" lIns="0" tIns="0" rIns="0" bIns="0" rtlCol="0">
            <a:spAutoFit/>
          </a:bodyPr>
          <a:lstStyle/>
          <a:p>
            <a:pPr marL="12700">
              <a:tabLst>
                <a:tab pos="902969" algn="l"/>
                <a:tab pos="1854200" algn="l"/>
              </a:tabLst>
            </a:pPr>
            <a:r>
              <a:rPr sz="2200" b="1" spc="-5" dirty="0">
                <a:solidFill>
                  <a:srgbClr val="FFFFFF"/>
                </a:solidFill>
                <a:cs typeface="Calibri"/>
              </a:rPr>
              <a:t>So</a:t>
            </a:r>
            <a:r>
              <a:rPr sz="2200" b="1" spc="-40" dirty="0">
                <a:solidFill>
                  <a:srgbClr val="FFFFFF"/>
                </a:solidFill>
                <a:cs typeface="Calibri"/>
              </a:rPr>
              <a:t>s</a:t>
            </a:r>
            <a:r>
              <a:rPr sz="2200" b="1" spc="-35" dirty="0">
                <a:solidFill>
                  <a:srgbClr val="FFFFFF"/>
                </a:solidFill>
                <a:cs typeface="Calibri"/>
              </a:rPr>
              <a:t>y</a:t>
            </a:r>
            <a:r>
              <a:rPr sz="2200" b="1" spc="-5" dirty="0">
                <a:solidFill>
                  <a:srgbClr val="FFFFFF"/>
                </a:solidFill>
                <a:cs typeface="Calibri"/>
              </a:rPr>
              <a:t>al</a:t>
            </a:r>
            <a:r>
              <a:rPr sz="2200" b="1" dirty="0">
                <a:solidFill>
                  <a:srgbClr val="FFFFFF"/>
                </a:solidFill>
                <a:cs typeface="Calibri"/>
              </a:rPr>
              <a:t>	</a:t>
            </a:r>
            <a:r>
              <a:rPr sz="2200" b="1" spc="-10" dirty="0">
                <a:solidFill>
                  <a:srgbClr val="FFFFFF"/>
                </a:solidFill>
                <a:cs typeface="Calibri"/>
              </a:rPr>
              <a:t>med</a:t>
            </a:r>
            <a:r>
              <a:rPr sz="2200" b="1" spc="-35" dirty="0">
                <a:solidFill>
                  <a:srgbClr val="FFFFFF"/>
                </a:solidFill>
                <a:cs typeface="Calibri"/>
              </a:rPr>
              <a:t>y</a:t>
            </a:r>
            <a:r>
              <a:rPr sz="2200" b="1" spc="-5" dirty="0">
                <a:solidFill>
                  <a:srgbClr val="FFFFFF"/>
                </a:solidFill>
                <a:cs typeface="Calibri"/>
              </a:rPr>
              <a:t>a</a:t>
            </a:r>
            <a:r>
              <a:rPr sz="2200" b="1" dirty="0">
                <a:solidFill>
                  <a:srgbClr val="FFFFFF"/>
                </a:solidFill>
                <a:cs typeface="Calibri"/>
              </a:rPr>
              <a:t>	</a:t>
            </a:r>
            <a:r>
              <a:rPr sz="2200" b="1" spc="-5" dirty="0">
                <a:solidFill>
                  <a:srgbClr val="FFFFFF"/>
                </a:solidFill>
                <a:cs typeface="Calibri"/>
              </a:rPr>
              <a:t>sizi</a:t>
            </a:r>
            <a:endParaRPr sz="2200">
              <a:solidFill>
                <a:prstClr val="black"/>
              </a:solidFill>
              <a:cs typeface="Calibri"/>
            </a:endParaRPr>
          </a:p>
          <a:p>
            <a:pPr marL="12700"/>
            <a:r>
              <a:rPr sz="2200" b="1" spc="-5" dirty="0">
                <a:solidFill>
                  <a:srgbClr val="FFFFFF"/>
                </a:solidFill>
                <a:cs typeface="Calibri"/>
              </a:rPr>
              <a:t>haline</a:t>
            </a:r>
            <a:r>
              <a:rPr sz="2200" b="1" spc="-80" dirty="0">
                <a:solidFill>
                  <a:srgbClr val="FFFFFF"/>
                </a:solidFill>
                <a:cs typeface="Calibri"/>
              </a:rPr>
              <a:t> </a:t>
            </a:r>
            <a:r>
              <a:rPr sz="2200" b="1" spc="-10" dirty="0">
                <a:solidFill>
                  <a:srgbClr val="FFFFFF"/>
                </a:solidFill>
                <a:cs typeface="Calibri"/>
              </a:rPr>
              <a:t>getirebilir</a:t>
            </a:r>
            <a:r>
              <a:rPr sz="2000" b="1" spc="-10" dirty="0">
                <a:solidFill>
                  <a:srgbClr val="FFFFFF"/>
                </a:solidFill>
                <a:cs typeface="Calibri"/>
              </a:rPr>
              <a:t>.</a:t>
            </a:r>
            <a:endParaRPr sz="2000">
              <a:solidFill>
                <a:prstClr val="black"/>
              </a:solidFill>
              <a:cs typeface="Calibri"/>
            </a:endParaRPr>
          </a:p>
        </p:txBody>
      </p:sp>
      <p:sp>
        <p:nvSpPr>
          <p:cNvPr id="7" name="object 7"/>
          <p:cNvSpPr/>
          <p:nvPr/>
        </p:nvSpPr>
        <p:spPr>
          <a:xfrm>
            <a:off x="-1" y="2500883"/>
            <a:ext cx="6527801" cy="122986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 name="object 8"/>
          <p:cNvSpPr txBox="1"/>
          <p:nvPr/>
        </p:nvSpPr>
        <p:spPr>
          <a:xfrm>
            <a:off x="4457796" y="2577447"/>
            <a:ext cx="2065867" cy="338554"/>
          </a:xfrm>
          <a:prstGeom prst="rect">
            <a:avLst/>
          </a:prstGeom>
        </p:spPr>
        <p:txBody>
          <a:bodyPr vert="horz" wrap="square" lIns="0" tIns="0" rIns="0" bIns="0" rtlCol="0">
            <a:spAutoFit/>
          </a:bodyPr>
          <a:lstStyle/>
          <a:p>
            <a:pPr marL="12700"/>
            <a:r>
              <a:rPr sz="2200" b="1" spc="-15" dirty="0">
                <a:solidFill>
                  <a:srgbClr val="FFFFFF"/>
                </a:solidFill>
                <a:cs typeface="Calibri"/>
              </a:rPr>
              <a:t>hayatınızdaki</a:t>
            </a:r>
            <a:endParaRPr sz="2200">
              <a:solidFill>
                <a:prstClr val="black"/>
              </a:solidFill>
              <a:cs typeface="Calibri"/>
            </a:endParaRPr>
          </a:p>
        </p:txBody>
      </p:sp>
      <p:sp>
        <p:nvSpPr>
          <p:cNvPr id="9" name="object 9"/>
          <p:cNvSpPr txBox="1"/>
          <p:nvPr/>
        </p:nvSpPr>
        <p:spPr>
          <a:xfrm>
            <a:off x="566249" y="2564384"/>
            <a:ext cx="4826000" cy="697230"/>
          </a:xfrm>
          <a:prstGeom prst="rect">
            <a:avLst/>
          </a:prstGeom>
        </p:spPr>
        <p:txBody>
          <a:bodyPr vert="horz" wrap="square" lIns="0" tIns="0" rIns="0" bIns="0" rtlCol="0">
            <a:spAutoFit/>
          </a:bodyPr>
          <a:lstStyle/>
          <a:p>
            <a:pPr marL="12700" marR="5080">
              <a:tabLst>
                <a:tab pos="1316990" algn="l"/>
                <a:tab pos="2444750" algn="l"/>
                <a:tab pos="3228340" algn="l"/>
              </a:tabLst>
            </a:pPr>
            <a:r>
              <a:rPr sz="2200" b="1" spc="-5" dirty="0">
                <a:solidFill>
                  <a:srgbClr val="FFFFFF"/>
                </a:solidFill>
                <a:cs typeface="Calibri"/>
              </a:rPr>
              <a:t>Kişisel,	ailevi	</a:t>
            </a:r>
            <a:r>
              <a:rPr sz="2200" b="1" spc="-15" dirty="0">
                <a:solidFill>
                  <a:srgbClr val="FFFFFF"/>
                </a:solidFill>
                <a:cs typeface="Calibri"/>
              </a:rPr>
              <a:t>ve	</a:t>
            </a:r>
            <a:r>
              <a:rPr sz="2200" b="1" spc="-10">
                <a:solidFill>
                  <a:srgbClr val="FFFFFF"/>
                </a:solidFill>
                <a:cs typeface="Calibri"/>
              </a:rPr>
              <a:t>iş mahremiyetiniz </a:t>
            </a:r>
            <a:r>
              <a:rPr sz="2200" b="1" spc="-10" dirty="0">
                <a:solidFill>
                  <a:srgbClr val="FFFFFF"/>
                </a:solidFill>
                <a:cs typeface="Calibri"/>
              </a:rPr>
              <a:t>deşifre</a:t>
            </a:r>
            <a:r>
              <a:rPr sz="2200" b="1" spc="-5" dirty="0">
                <a:solidFill>
                  <a:srgbClr val="FFFFFF"/>
                </a:solidFill>
                <a:cs typeface="Calibri"/>
              </a:rPr>
              <a:t> </a:t>
            </a:r>
            <a:r>
              <a:rPr sz="2200" b="1" spc="-25" dirty="0">
                <a:solidFill>
                  <a:srgbClr val="FFFFFF"/>
                </a:solidFill>
                <a:cs typeface="Calibri"/>
              </a:rPr>
              <a:t>olabilir.</a:t>
            </a:r>
            <a:endParaRPr sz="2200">
              <a:solidFill>
                <a:prstClr val="black"/>
              </a:solidFill>
              <a:cs typeface="Calibri"/>
            </a:endParaRPr>
          </a:p>
        </p:txBody>
      </p:sp>
      <p:sp>
        <p:nvSpPr>
          <p:cNvPr id="10" name="object 10"/>
          <p:cNvSpPr/>
          <p:nvPr/>
        </p:nvSpPr>
        <p:spPr>
          <a:xfrm>
            <a:off x="-1" y="1367027"/>
            <a:ext cx="6972301" cy="122986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563812" y="1429893"/>
            <a:ext cx="7824893" cy="697865"/>
          </a:xfrm>
          <a:prstGeom prst="rect">
            <a:avLst/>
          </a:prstGeom>
        </p:spPr>
        <p:txBody>
          <a:bodyPr vert="horz" wrap="square" lIns="0" tIns="0" rIns="0" bIns="0" rtlCol="0">
            <a:spAutoFit/>
          </a:bodyPr>
          <a:lstStyle/>
          <a:p>
            <a:pPr marL="12700"/>
            <a:r>
              <a:rPr sz="2200" b="1" spc="-15" dirty="0">
                <a:solidFill>
                  <a:srgbClr val="FFFFFF"/>
                </a:solidFill>
                <a:cs typeface="Calibri"/>
              </a:rPr>
              <a:t>Sosyal  </a:t>
            </a:r>
            <a:r>
              <a:rPr sz="2200" b="1" spc="-10" dirty="0">
                <a:solidFill>
                  <a:srgbClr val="FFFFFF"/>
                </a:solidFill>
                <a:cs typeface="Calibri"/>
              </a:rPr>
              <a:t>Medyadan  uzaklaştığında  </a:t>
            </a:r>
            <a:r>
              <a:rPr sz="2200" b="1" spc="-5" dirty="0">
                <a:solidFill>
                  <a:srgbClr val="FFFFFF"/>
                </a:solidFill>
                <a:cs typeface="Calibri"/>
              </a:rPr>
              <a:t>oluşan</a:t>
            </a:r>
            <a:r>
              <a:rPr sz="2200" b="1" spc="-50" dirty="0">
                <a:solidFill>
                  <a:srgbClr val="FFFFFF"/>
                </a:solidFill>
                <a:cs typeface="Calibri"/>
              </a:rPr>
              <a:t> </a:t>
            </a:r>
            <a:r>
              <a:rPr sz="2200" b="1" spc="-10" dirty="0">
                <a:solidFill>
                  <a:srgbClr val="FFFFFF"/>
                </a:solidFill>
                <a:cs typeface="Calibri"/>
              </a:rPr>
              <a:t>agresiflik</a:t>
            </a:r>
            <a:endParaRPr sz="2200" dirty="0">
              <a:solidFill>
                <a:prstClr val="black"/>
              </a:solidFill>
              <a:cs typeface="Calibri"/>
            </a:endParaRPr>
          </a:p>
          <a:p>
            <a:pPr marL="12700"/>
            <a:r>
              <a:rPr sz="2200" b="1" spc="-15" dirty="0">
                <a:solidFill>
                  <a:srgbClr val="FFFFFF"/>
                </a:solidFill>
                <a:cs typeface="Calibri"/>
              </a:rPr>
              <a:t>ve </a:t>
            </a:r>
            <a:r>
              <a:rPr sz="2200" b="1" spc="-10" dirty="0">
                <a:solidFill>
                  <a:srgbClr val="FFFFFF"/>
                </a:solidFill>
                <a:cs typeface="Calibri"/>
              </a:rPr>
              <a:t>depresiflik</a:t>
            </a:r>
            <a:r>
              <a:rPr sz="2200" b="1" spc="-15" dirty="0">
                <a:solidFill>
                  <a:srgbClr val="FFFFFF"/>
                </a:solidFill>
                <a:cs typeface="Calibri"/>
              </a:rPr>
              <a:t> </a:t>
            </a:r>
            <a:r>
              <a:rPr sz="2200" b="1" spc="-5" dirty="0">
                <a:solidFill>
                  <a:srgbClr val="FFFFFF"/>
                </a:solidFill>
                <a:cs typeface="Calibri"/>
              </a:rPr>
              <a:t>hali.</a:t>
            </a:r>
            <a:endParaRPr sz="2200" dirty="0">
              <a:solidFill>
                <a:prstClr val="black"/>
              </a:solidFill>
              <a:cs typeface="Calibri"/>
            </a:endParaRPr>
          </a:p>
        </p:txBody>
      </p:sp>
      <p:sp>
        <p:nvSpPr>
          <p:cNvPr id="15" name="object 15"/>
          <p:cNvSpPr txBox="1"/>
          <p:nvPr/>
        </p:nvSpPr>
        <p:spPr>
          <a:xfrm>
            <a:off x="563812" y="4977511"/>
            <a:ext cx="3290147" cy="1461939"/>
          </a:xfrm>
          <a:prstGeom prst="rect">
            <a:avLst/>
          </a:prstGeom>
        </p:spPr>
        <p:txBody>
          <a:bodyPr vert="horz" wrap="square" lIns="0" tIns="0" rIns="0" bIns="0" rtlCol="0">
            <a:spAutoFit/>
          </a:bodyPr>
          <a:lstStyle/>
          <a:p>
            <a:pPr marL="12700" marR="5080" indent="1270">
              <a:tabLst>
                <a:tab pos="1242695" algn="l"/>
              </a:tabLst>
            </a:pPr>
            <a:r>
              <a:rPr sz="2200" b="1" spc="-15" dirty="0">
                <a:solidFill>
                  <a:srgbClr val="FFFFFF"/>
                </a:solidFill>
                <a:cs typeface="Calibri"/>
              </a:rPr>
              <a:t>Sosyal	</a:t>
            </a:r>
            <a:r>
              <a:rPr sz="2200" b="1" spc="-10" dirty="0">
                <a:solidFill>
                  <a:srgbClr val="FFFFFF"/>
                </a:solidFill>
                <a:cs typeface="Calibri"/>
              </a:rPr>
              <a:t>medya  </a:t>
            </a:r>
            <a:r>
              <a:rPr sz="2200" b="1" spc="-5" dirty="0">
                <a:solidFill>
                  <a:srgbClr val="FFFFFF"/>
                </a:solidFill>
                <a:cs typeface="Calibri"/>
              </a:rPr>
              <a:t>kültürünü</a:t>
            </a:r>
            <a:r>
              <a:rPr sz="2200" b="1" spc="-80" dirty="0">
                <a:solidFill>
                  <a:srgbClr val="FFFFFF"/>
                </a:solidFill>
                <a:cs typeface="Calibri"/>
              </a:rPr>
              <a:t> </a:t>
            </a:r>
            <a:r>
              <a:rPr sz="2200" b="1" spc="-10" dirty="0">
                <a:solidFill>
                  <a:srgbClr val="FFFFFF"/>
                </a:solidFill>
                <a:cs typeface="Calibri"/>
              </a:rPr>
              <a:t>arttırdı.</a:t>
            </a:r>
            <a:endParaRPr sz="2200" dirty="0">
              <a:solidFill>
                <a:prstClr val="black"/>
              </a:solidFill>
              <a:cs typeface="Calibri"/>
            </a:endParaRPr>
          </a:p>
          <a:p>
            <a:pPr>
              <a:spcBef>
                <a:spcPts val="27"/>
              </a:spcBef>
            </a:pPr>
            <a:endParaRPr sz="2900" dirty="0">
              <a:solidFill>
                <a:prstClr val="black"/>
              </a:solidFill>
              <a:latin typeface="Times New Roman"/>
              <a:cs typeface="Times New Roman"/>
            </a:endParaRPr>
          </a:p>
          <a:p>
            <a:pPr marL="12700">
              <a:tabLst>
                <a:tab pos="1440180" algn="l"/>
                <a:tab pos="1963420" algn="l"/>
              </a:tabLst>
            </a:pPr>
            <a:r>
              <a:rPr sz="2200" b="1" dirty="0" err="1">
                <a:solidFill>
                  <a:srgbClr val="FFFFFF"/>
                </a:solidFill>
                <a:cs typeface="Calibri"/>
              </a:rPr>
              <a:t>N</a:t>
            </a:r>
            <a:r>
              <a:rPr sz="2200" b="1" spc="-5" dirty="0" err="1">
                <a:solidFill>
                  <a:srgbClr val="FFFFFF"/>
                </a:solidFill>
                <a:cs typeface="Calibri"/>
              </a:rPr>
              <a:t>a</a:t>
            </a:r>
            <a:r>
              <a:rPr sz="2200" b="1" spc="-35" dirty="0" err="1">
                <a:solidFill>
                  <a:srgbClr val="FFFFFF"/>
                </a:solidFill>
                <a:cs typeface="Calibri"/>
              </a:rPr>
              <a:t>r</a:t>
            </a:r>
            <a:r>
              <a:rPr sz="2200" b="1" spc="-5" dirty="0" err="1">
                <a:solidFill>
                  <a:srgbClr val="FFFFFF"/>
                </a:solidFill>
                <a:cs typeface="Calibri"/>
              </a:rPr>
              <a:t>sisizme</a:t>
            </a:r>
            <a:r>
              <a:rPr lang="tr-TR" sz="2200" b="1" dirty="0">
                <a:solidFill>
                  <a:srgbClr val="FFFFFF"/>
                </a:solidFill>
                <a:cs typeface="Calibri"/>
              </a:rPr>
              <a:t> </a:t>
            </a:r>
            <a:r>
              <a:rPr sz="2200" b="1" spc="-15" dirty="0" err="1">
                <a:solidFill>
                  <a:srgbClr val="FFFFFF"/>
                </a:solidFill>
                <a:cs typeface="Calibri"/>
              </a:rPr>
              <a:t>y</a:t>
            </a:r>
            <a:r>
              <a:rPr sz="2200" b="1" spc="-5" dirty="0" err="1">
                <a:solidFill>
                  <a:srgbClr val="FFFFFF"/>
                </a:solidFill>
                <a:cs typeface="Calibri"/>
              </a:rPr>
              <a:t>ol</a:t>
            </a:r>
            <a:r>
              <a:rPr lang="tr-TR" sz="2200" b="1" dirty="0">
                <a:solidFill>
                  <a:srgbClr val="FFFFFF"/>
                </a:solidFill>
                <a:cs typeface="Calibri"/>
              </a:rPr>
              <a:t> </a:t>
            </a:r>
            <a:r>
              <a:rPr sz="2200" b="1" spc="-5" dirty="0" err="1">
                <a:solidFill>
                  <a:srgbClr val="FFFFFF"/>
                </a:solidFill>
                <a:cs typeface="Calibri"/>
              </a:rPr>
              <a:t>açabilir</a:t>
            </a:r>
            <a:r>
              <a:rPr sz="2000" b="1" spc="-5" dirty="0">
                <a:solidFill>
                  <a:srgbClr val="FFFFFF"/>
                </a:solidFill>
                <a:cs typeface="Calibri"/>
              </a:rPr>
              <a:t>.</a:t>
            </a:r>
            <a:endParaRPr sz="2000" dirty="0">
              <a:solidFill>
                <a:prstClr val="black"/>
              </a:solidFill>
              <a:cs typeface="Calibri"/>
            </a:endParaRPr>
          </a:p>
        </p:txBody>
      </p:sp>
      <p:sp>
        <p:nvSpPr>
          <p:cNvPr id="19" name="object 2"/>
          <p:cNvSpPr txBox="1">
            <a:spLocks/>
          </p:cNvSpPr>
          <p:nvPr/>
        </p:nvSpPr>
        <p:spPr>
          <a:xfrm>
            <a:off x="0" y="310098"/>
            <a:ext cx="12192000" cy="615553"/>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lvl1pPr>
              <a:defRPr sz="3000" b="0" i="0">
                <a:solidFill>
                  <a:schemeClr val="tx1"/>
                </a:solidFill>
                <a:latin typeface="Calibri"/>
                <a:ea typeface="+mj-ea"/>
                <a:cs typeface="Calibri"/>
              </a:defRPr>
            </a:lvl1pPr>
          </a:lstStyle>
          <a:p>
            <a:pPr marL="2078355"/>
            <a:r>
              <a:rPr lang="tr-TR" sz="4000" b="1" kern="0" spc="-20" dirty="0">
                <a:solidFill>
                  <a:srgbClr val="FF0000"/>
                </a:solidFill>
                <a:latin typeface="Comic Sans MS" pitchFamily="66" charset="0"/>
              </a:rPr>
              <a:t>Sosyal m</a:t>
            </a:r>
            <a:r>
              <a:rPr lang="tr-TR" sz="4000" b="1" kern="0" spc="-10" dirty="0">
                <a:solidFill>
                  <a:srgbClr val="FF0000"/>
                </a:solidFill>
                <a:latin typeface="Comic Sans MS" pitchFamily="66" charset="0"/>
              </a:rPr>
              <a:t>edyadaki değişim…</a:t>
            </a:r>
            <a:endParaRPr lang="tr-TR" sz="4000" b="1" kern="0" spc="-35" dirty="0">
              <a:solidFill>
                <a:srgbClr val="FF0000"/>
              </a:solidFill>
              <a:latin typeface="Comic Sans MS" pitchFamily="66" charset="0"/>
            </a:endParaRPr>
          </a:p>
        </p:txBody>
      </p:sp>
      <p:pic>
        <p:nvPicPr>
          <p:cNvPr id="12289" name="Picture 1" descr="D:\derya\DİJİTALEŞME\bağımlılık.png"/>
          <p:cNvPicPr>
            <a:picLocks noChangeAspect="1" noChangeArrowheads="1"/>
          </p:cNvPicPr>
          <p:nvPr/>
        </p:nvPicPr>
        <p:blipFill>
          <a:blip r:embed="rId5"/>
          <a:srcRect/>
          <a:stretch>
            <a:fillRect/>
          </a:stretch>
        </p:blipFill>
        <p:spPr bwMode="auto">
          <a:xfrm>
            <a:off x="8406311" y="1562101"/>
            <a:ext cx="2944586" cy="3390900"/>
          </a:xfrm>
          <a:prstGeom prst="rect">
            <a:avLst/>
          </a:prstGeom>
          <a:noFill/>
        </p:spPr>
      </p:pic>
    </p:spTree>
    <p:extLst>
      <p:ext uri="{BB962C8B-B14F-4D97-AF65-F5344CB8AC3E}">
        <p14:creationId xmlns:p14="http://schemas.microsoft.com/office/powerpoint/2010/main" val="3099669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407152"/>
            <a:ext cx="4348480" cy="122986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0" y="2340865"/>
            <a:ext cx="7138416" cy="1229867"/>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0" y="1365503"/>
            <a:ext cx="7200900" cy="122986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8198781" y="1428750"/>
            <a:ext cx="1550247" cy="338554"/>
          </a:xfrm>
          <a:prstGeom prst="rect">
            <a:avLst/>
          </a:prstGeom>
        </p:spPr>
        <p:txBody>
          <a:bodyPr vert="horz" wrap="square" lIns="0" tIns="0" rIns="0" bIns="0" rtlCol="0">
            <a:spAutoFit/>
          </a:bodyPr>
          <a:lstStyle/>
          <a:p>
            <a:pPr marL="12700"/>
            <a:r>
              <a:rPr sz="2200" b="1" spc="-5" dirty="0">
                <a:solidFill>
                  <a:srgbClr val="FFFFFF"/>
                </a:solidFill>
                <a:cs typeface="Calibri"/>
              </a:rPr>
              <a:t>boşanma,</a:t>
            </a:r>
            <a:endParaRPr sz="2200">
              <a:solidFill>
                <a:prstClr val="black"/>
              </a:solidFill>
              <a:cs typeface="Calibri"/>
            </a:endParaRPr>
          </a:p>
        </p:txBody>
      </p:sp>
      <p:sp>
        <p:nvSpPr>
          <p:cNvPr id="7" name="object 7"/>
          <p:cNvSpPr txBox="1"/>
          <p:nvPr/>
        </p:nvSpPr>
        <p:spPr>
          <a:xfrm>
            <a:off x="10176425" y="1428750"/>
            <a:ext cx="1127759" cy="338554"/>
          </a:xfrm>
          <a:prstGeom prst="rect">
            <a:avLst/>
          </a:prstGeom>
        </p:spPr>
        <p:txBody>
          <a:bodyPr vert="horz" wrap="square" lIns="0" tIns="0" rIns="0" bIns="0" rtlCol="0">
            <a:spAutoFit/>
          </a:bodyPr>
          <a:lstStyle/>
          <a:p>
            <a:pPr marL="12700"/>
            <a:r>
              <a:rPr sz="2200" b="1" spc="-5" dirty="0">
                <a:solidFill>
                  <a:srgbClr val="FFFFFF"/>
                </a:solidFill>
                <a:cs typeface="Calibri"/>
              </a:rPr>
              <a:t>i</a:t>
            </a:r>
            <a:r>
              <a:rPr sz="2200" b="1" spc="-20" dirty="0">
                <a:solidFill>
                  <a:srgbClr val="FFFFFF"/>
                </a:solidFill>
                <a:cs typeface="Calibri"/>
              </a:rPr>
              <a:t>n</a:t>
            </a:r>
            <a:r>
              <a:rPr sz="2200" b="1" spc="-5" dirty="0">
                <a:solidFill>
                  <a:srgbClr val="FFFFFF"/>
                </a:solidFill>
                <a:cs typeface="Calibri"/>
              </a:rPr>
              <a:t>tiha</a:t>
            </a:r>
            <a:r>
              <a:rPr sz="2200" b="1" spc="-170" dirty="0">
                <a:solidFill>
                  <a:srgbClr val="FFFFFF"/>
                </a:solidFill>
                <a:cs typeface="Calibri"/>
              </a:rPr>
              <a:t>r</a:t>
            </a:r>
            <a:r>
              <a:rPr sz="2200" b="1" spc="-5" dirty="0">
                <a:solidFill>
                  <a:srgbClr val="FFFFFF"/>
                </a:solidFill>
                <a:cs typeface="Calibri"/>
              </a:rPr>
              <a:t>,</a:t>
            </a:r>
            <a:endParaRPr sz="2200">
              <a:solidFill>
                <a:prstClr val="black"/>
              </a:solidFill>
              <a:cs typeface="Calibri"/>
            </a:endParaRPr>
          </a:p>
        </p:txBody>
      </p:sp>
      <p:sp>
        <p:nvSpPr>
          <p:cNvPr id="8" name="object 8"/>
          <p:cNvSpPr txBox="1"/>
          <p:nvPr/>
        </p:nvSpPr>
        <p:spPr>
          <a:xfrm>
            <a:off x="563406" y="1428751"/>
            <a:ext cx="7204287" cy="1673225"/>
          </a:xfrm>
          <a:prstGeom prst="rect">
            <a:avLst/>
          </a:prstGeom>
        </p:spPr>
        <p:txBody>
          <a:bodyPr vert="horz" wrap="square" lIns="0" tIns="0" rIns="0" bIns="0" rtlCol="0">
            <a:spAutoFit/>
          </a:bodyPr>
          <a:lstStyle/>
          <a:p>
            <a:pPr marL="12700" marR="5080">
              <a:tabLst>
                <a:tab pos="1083945" algn="l"/>
                <a:tab pos="2518410" algn="l"/>
                <a:tab pos="4021454" algn="l"/>
              </a:tabLst>
            </a:pPr>
            <a:r>
              <a:rPr sz="2200" b="1" spc="-5" dirty="0">
                <a:solidFill>
                  <a:srgbClr val="FFFFFF"/>
                </a:solidFill>
                <a:cs typeface="Calibri"/>
              </a:rPr>
              <a:t>So</a:t>
            </a:r>
            <a:r>
              <a:rPr sz="2200" b="1" spc="-45" dirty="0">
                <a:solidFill>
                  <a:srgbClr val="FFFFFF"/>
                </a:solidFill>
                <a:cs typeface="Calibri"/>
              </a:rPr>
              <a:t>s</a:t>
            </a:r>
            <a:r>
              <a:rPr sz="2200" b="1" spc="-40" dirty="0">
                <a:solidFill>
                  <a:srgbClr val="FFFFFF"/>
                </a:solidFill>
                <a:cs typeface="Calibri"/>
              </a:rPr>
              <a:t>y</a:t>
            </a:r>
            <a:r>
              <a:rPr sz="2200" b="1" spc="-5" dirty="0">
                <a:solidFill>
                  <a:srgbClr val="FFFFFF"/>
                </a:solidFill>
                <a:cs typeface="Calibri"/>
              </a:rPr>
              <a:t>al</a:t>
            </a:r>
            <a:r>
              <a:rPr sz="2200" b="1" dirty="0">
                <a:solidFill>
                  <a:srgbClr val="FFFFFF"/>
                </a:solidFill>
                <a:cs typeface="Calibri"/>
              </a:rPr>
              <a:t>	</a:t>
            </a:r>
            <a:r>
              <a:rPr sz="2200" b="1" spc="-5" dirty="0">
                <a:solidFill>
                  <a:srgbClr val="FFFFFF"/>
                </a:solidFill>
                <a:cs typeface="Calibri"/>
              </a:rPr>
              <a:t>M</a:t>
            </a:r>
            <a:r>
              <a:rPr sz="2200" b="1" dirty="0">
                <a:solidFill>
                  <a:srgbClr val="FFFFFF"/>
                </a:solidFill>
                <a:cs typeface="Calibri"/>
              </a:rPr>
              <a:t>e</a:t>
            </a:r>
            <a:r>
              <a:rPr sz="2200" b="1" spc="-5" dirty="0">
                <a:solidFill>
                  <a:srgbClr val="FFFFFF"/>
                </a:solidFill>
                <a:cs typeface="Calibri"/>
              </a:rPr>
              <a:t>d</a:t>
            </a:r>
            <a:r>
              <a:rPr sz="2200" b="1" spc="-40" dirty="0">
                <a:solidFill>
                  <a:srgbClr val="FFFFFF"/>
                </a:solidFill>
                <a:cs typeface="Calibri"/>
              </a:rPr>
              <a:t>y</a:t>
            </a:r>
            <a:r>
              <a:rPr sz="2200" b="1" spc="-5" dirty="0">
                <a:solidFill>
                  <a:srgbClr val="FFFFFF"/>
                </a:solidFill>
                <a:cs typeface="Calibri"/>
              </a:rPr>
              <a:t>a</a:t>
            </a:r>
            <a:r>
              <a:rPr sz="2200" b="1" spc="-15" dirty="0">
                <a:solidFill>
                  <a:srgbClr val="FFFFFF"/>
                </a:solidFill>
                <a:cs typeface="Calibri"/>
              </a:rPr>
              <a:t>d</a:t>
            </a:r>
            <a:r>
              <a:rPr sz="2200" b="1" spc="-5" dirty="0">
                <a:solidFill>
                  <a:srgbClr val="FFFFFF"/>
                </a:solidFill>
                <a:cs typeface="Calibri"/>
              </a:rPr>
              <a:t>a</a:t>
            </a:r>
            <a:r>
              <a:rPr sz="2200" b="1" dirty="0">
                <a:solidFill>
                  <a:srgbClr val="FFFFFF"/>
                </a:solidFill>
                <a:cs typeface="Calibri"/>
              </a:rPr>
              <a:t>	</a:t>
            </a:r>
            <a:r>
              <a:rPr sz="2200" b="1" spc="-5" dirty="0">
                <a:solidFill>
                  <a:srgbClr val="FFFFFF"/>
                </a:solidFill>
                <a:cs typeface="Calibri"/>
              </a:rPr>
              <a:t>ü</a:t>
            </a:r>
            <a:r>
              <a:rPr sz="2200" b="1" spc="-45" dirty="0">
                <a:solidFill>
                  <a:srgbClr val="FFFFFF"/>
                </a:solidFill>
                <a:cs typeface="Calibri"/>
              </a:rPr>
              <a:t>z</a:t>
            </a:r>
            <a:r>
              <a:rPr sz="2200" b="1" dirty="0">
                <a:solidFill>
                  <a:srgbClr val="FFFFFF"/>
                </a:solidFill>
                <a:cs typeface="Calibri"/>
              </a:rPr>
              <a:t>er</a:t>
            </a:r>
            <a:r>
              <a:rPr sz="2200" b="1" spc="-5" dirty="0">
                <a:solidFill>
                  <a:srgbClr val="FFFFFF"/>
                </a:solidFill>
                <a:cs typeface="Calibri"/>
              </a:rPr>
              <a:t>in</a:t>
            </a:r>
            <a:r>
              <a:rPr sz="2200" b="1" spc="-15" dirty="0">
                <a:solidFill>
                  <a:srgbClr val="FFFFFF"/>
                </a:solidFill>
                <a:cs typeface="Calibri"/>
              </a:rPr>
              <a:t>d</a:t>
            </a:r>
            <a:r>
              <a:rPr sz="2200" b="1" spc="-5" dirty="0">
                <a:solidFill>
                  <a:srgbClr val="FFFFFF"/>
                </a:solidFill>
                <a:cs typeface="Calibri"/>
              </a:rPr>
              <a:t>en</a:t>
            </a:r>
            <a:r>
              <a:rPr sz="2200" b="1" dirty="0">
                <a:solidFill>
                  <a:srgbClr val="FFFFFF"/>
                </a:solidFill>
                <a:cs typeface="Calibri"/>
              </a:rPr>
              <a:t>	</a:t>
            </a:r>
            <a:r>
              <a:rPr sz="2200" b="1" spc="-30" dirty="0">
                <a:solidFill>
                  <a:srgbClr val="FFFFFF"/>
                </a:solidFill>
                <a:cs typeface="Calibri"/>
              </a:rPr>
              <a:t>g</a:t>
            </a:r>
            <a:r>
              <a:rPr sz="2200" b="1" dirty="0">
                <a:solidFill>
                  <a:srgbClr val="FFFFFF"/>
                </a:solidFill>
                <a:cs typeface="Calibri"/>
              </a:rPr>
              <a:t>e</a:t>
            </a:r>
            <a:r>
              <a:rPr sz="2200" b="1" spc="-45" dirty="0">
                <a:solidFill>
                  <a:srgbClr val="FFFFFF"/>
                </a:solidFill>
                <a:cs typeface="Calibri"/>
              </a:rPr>
              <a:t>r</a:t>
            </a:r>
            <a:r>
              <a:rPr sz="2200" b="1" spc="5" dirty="0">
                <a:solidFill>
                  <a:srgbClr val="FFFFFF"/>
                </a:solidFill>
                <a:cs typeface="Calibri"/>
              </a:rPr>
              <a:t>ç</a:t>
            </a:r>
            <a:r>
              <a:rPr sz="2200" b="1" spc="-5" dirty="0">
                <a:solidFill>
                  <a:srgbClr val="FFFFFF"/>
                </a:solidFill>
                <a:cs typeface="Calibri"/>
              </a:rPr>
              <a:t>ekleşen  dolandırıcılık her </a:t>
            </a:r>
            <a:r>
              <a:rPr sz="2200" b="1" spc="-10" dirty="0">
                <a:solidFill>
                  <a:srgbClr val="FFFFFF"/>
                </a:solidFill>
                <a:cs typeface="Calibri"/>
              </a:rPr>
              <a:t>geçen </a:t>
            </a:r>
            <a:r>
              <a:rPr sz="2200" b="1" spc="-5" dirty="0">
                <a:solidFill>
                  <a:srgbClr val="FFFFFF"/>
                </a:solidFill>
                <a:cs typeface="Calibri"/>
              </a:rPr>
              <a:t>gün</a:t>
            </a:r>
            <a:r>
              <a:rPr sz="2200" b="1" spc="40" dirty="0">
                <a:solidFill>
                  <a:srgbClr val="FFFFFF"/>
                </a:solidFill>
                <a:cs typeface="Calibri"/>
              </a:rPr>
              <a:t> </a:t>
            </a:r>
            <a:r>
              <a:rPr sz="2200" b="1" spc="-35" dirty="0">
                <a:solidFill>
                  <a:srgbClr val="FFFFFF"/>
                </a:solidFill>
                <a:cs typeface="Calibri"/>
              </a:rPr>
              <a:t>artıyor.</a:t>
            </a:r>
            <a:endParaRPr sz="2200" dirty="0">
              <a:solidFill>
                <a:prstClr val="black"/>
              </a:solidFill>
              <a:cs typeface="Calibri"/>
            </a:endParaRPr>
          </a:p>
          <a:p>
            <a:pPr>
              <a:spcBef>
                <a:spcPts val="44"/>
              </a:spcBef>
            </a:pPr>
            <a:endParaRPr sz="2050" dirty="0">
              <a:solidFill>
                <a:prstClr val="black"/>
              </a:solidFill>
              <a:latin typeface="Times New Roman"/>
              <a:cs typeface="Times New Roman"/>
            </a:endParaRPr>
          </a:p>
          <a:p>
            <a:pPr marL="14604" marR="605790">
              <a:tabLst>
                <a:tab pos="995680" algn="l"/>
                <a:tab pos="1971675" algn="l"/>
                <a:tab pos="3041650" algn="l"/>
                <a:tab pos="4004945" algn="l"/>
              </a:tabLst>
            </a:pPr>
            <a:r>
              <a:rPr sz="2200" b="1" spc="-5" dirty="0">
                <a:solidFill>
                  <a:srgbClr val="FFFFFF"/>
                </a:solidFill>
                <a:cs typeface="Calibri"/>
              </a:rPr>
              <a:t>Bi</a:t>
            </a:r>
            <a:r>
              <a:rPr sz="2200" b="1" spc="-40" dirty="0">
                <a:solidFill>
                  <a:srgbClr val="FFFFFF"/>
                </a:solidFill>
                <a:cs typeface="Calibri"/>
              </a:rPr>
              <a:t>r</a:t>
            </a:r>
            <a:r>
              <a:rPr sz="2200" b="1" spc="-5" dirty="0">
                <a:solidFill>
                  <a:srgbClr val="FFFFFF"/>
                </a:solidFill>
                <a:cs typeface="Calibri"/>
              </a:rPr>
              <a:t>çok</a:t>
            </a:r>
            <a:r>
              <a:rPr sz="2200" b="1" dirty="0">
                <a:solidFill>
                  <a:srgbClr val="FFFFFF"/>
                </a:solidFill>
                <a:cs typeface="Calibri"/>
              </a:rPr>
              <a:t>	</a:t>
            </a:r>
            <a:r>
              <a:rPr sz="2200" b="1" spc="-25" dirty="0">
                <a:solidFill>
                  <a:srgbClr val="FFFFFF"/>
                </a:solidFill>
                <a:cs typeface="Calibri"/>
              </a:rPr>
              <a:t>z</a:t>
            </a:r>
            <a:r>
              <a:rPr sz="2200" b="1" dirty="0">
                <a:solidFill>
                  <a:srgbClr val="FFFFFF"/>
                </a:solidFill>
                <a:cs typeface="Calibri"/>
              </a:rPr>
              <a:t>a</a:t>
            </a:r>
            <a:r>
              <a:rPr sz="2200" b="1" spc="-55" dirty="0">
                <a:solidFill>
                  <a:srgbClr val="FFFFFF"/>
                </a:solidFill>
                <a:cs typeface="Calibri"/>
              </a:rPr>
              <a:t>r</a:t>
            </a:r>
            <a:r>
              <a:rPr sz="2200" b="1" dirty="0">
                <a:solidFill>
                  <a:srgbClr val="FFFFFF"/>
                </a:solidFill>
                <a:cs typeface="Calibri"/>
              </a:rPr>
              <a:t>a</a:t>
            </a:r>
            <a:r>
              <a:rPr sz="2200" b="1" spc="-5" dirty="0">
                <a:solidFill>
                  <a:srgbClr val="FFFFFF"/>
                </a:solidFill>
                <a:cs typeface="Calibri"/>
              </a:rPr>
              <a:t>rlı</a:t>
            </a:r>
            <a:r>
              <a:rPr sz="2200" b="1" dirty="0">
                <a:solidFill>
                  <a:srgbClr val="FFFFFF"/>
                </a:solidFill>
                <a:cs typeface="Calibri"/>
              </a:rPr>
              <a:t>	</a:t>
            </a:r>
            <a:r>
              <a:rPr sz="2200" b="1" spc="-40" dirty="0">
                <a:solidFill>
                  <a:srgbClr val="FFFFFF"/>
                </a:solidFill>
                <a:cs typeface="Calibri"/>
              </a:rPr>
              <a:t>y</a:t>
            </a:r>
            <a:r>
              <a:rPr sz="2200" b="1" spc="-5" dirty="0">
                <a:solidFill>
                  <a:srgbClr val="FFFFFF"/>
                </a:solidFill>
                <a:cs typeface="Calibri"/>
              </a:rPr>
              <a:t>azılım</a:t>
            </a:r>
            <a:r>
              <a:rPr sz="2200" b="1" dirty="0">
                <a:solidFill>
                  <a:srgbClr val="FFFFFF"/>
                </a:solidFill>
                <a:cs typeface="Calibri"/>
              </a:rPr>
              <a:t>	</a:t>
            </a:r>
            <a:r>
              <a:rPr sz="2200" b="1" spc="-5" dirty="0">
                <a:solidFill>
                  <a:srgbClr val="FFFFFF"/>
                </a:solidFill>
                <a:cs typeface="Calibri"/>
              </a:rPr>
              <a:t>so</a:t>
            </a:r>
            <a:r>
              <a:rPr sz="2200" b="1" spc="-50" dirty="0">
                <a:solidFill>
                  <a:srgbClr val="FFFFFF"/>
                </a:solidFill>
                <a:cs typeface="Calibri"/>
              </a:rPr>
              <a:t>s</a:t>
            </a:r>
            <a:r>
              <a:rPr sz="2200" b="1" spc="-30" dirty="0">
                <a:solidFill>
                  <a:srgbClr val="FFFFFF"/>
                </a:solidFill>
                <a:cs typeface="Calibri"/>
              </a:rPr>
              <a:t>y</a:t>
            </a:r>
            <a:r>
              <a:rPr sz="2200" b="1" spc="-5" dirty="0">
                <a:solidFill>
                  <a:srgbClr val="FFFFFF"/>
                </a:solidFill>
                <a:cs typeface="Calibri"/>
              </a:rPr>
              <a:t>al</a:t>
            </a:r>
            <a:r>
              <a:rPr sz="2200" b="1" dirty="0">
                <a:solidFill>
                  <a:srgbClr val="FFFFFF"/>
                </a:solidFill>
                <a:cs typeface="Calibri"/>
              </a:rPr>
              <a:t>	m</a:t>
            </a:r>
            <a:r>
              <a:rPr sz="2200" b="1" spc="-10" dirty="0">
                <a:solidFill>
                  <a:srgbClr val="FFFFFF"/>
                </a:solidFill>
                <a:cs typeface="Calibri"/>
              </a:rPr>
              <a:t>ed</a:t>
            </a:r>
            <a:r>
              <a:rPr sz="2200" b="1" spc="-40" dirty="0">
                <a:solidFill>
                  <a:srgbClr val="FFFFFF"/>
                </a:solidFill>
                <a:cs typeface="Calibri"/>
              </a:rPr>
              <a:t>y</a:t>
            </a:r>
            <a:r>
              <a:rPr sz="2200" b="1" spc="-5" dirty="0">
                <a:solidFill>
                  <a:srgbClr val="FFFFFF"/>
                </a:solidFill>
                <a:cs typeface="Calibri"/>
              </a:rPr>
              <a:t>a  kanalıyla</a:t>
            </a:r>
            <a:r>
              <a:rPr sz="2200" b="1" spc="-90" dirty="0">
                <a:solidFill>
                  <a:srgbClr val="FFFFFF"/>
                </a:solidFill>
                <a:cs typeface="Calibri"/>
              </a:rPr>
              <a:t> </a:t>
            </a:r>
            <a:r>
              <a:rPr sz="2200" b="1" spc="-20" dirty="0">
                <a:solidFill>
                  <a:srgbClr val="FFFFFF"/>
                </a:solidFill>
                <a:cs typeface="Calibri"/>
              </a:rPr>
              <a:t>bulaşabilir.</a:t>
            </a:r>
            <a:endParaRPr sz="2200" dirty="0">
              <a:solidFill>
                <a:prstClr val="black"/>
              </a:solidFill>
              <a:cs typeface="Calibri"/>
            </a:endParaRPr>
          </a:p>
        </p:txBody>
      </p:sp>
      <p:sp>
        <p:nvSpPr>
          <p:cNvPr id="9" name="object 9"/>
          <p:cNvSpPr/>
          <p:nvPr/>
        </p:nvSpPr>
        <p:spPr>
          <a:xfrm>
            <a:off x="0" y="3378708"/>
            <a:ext cx="6502400" cy="1229868"/>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0" y="4443985"/>
            <a:ext cx="4886960" cy="1229867"/>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542272" y="3442462"/>
            <a:ext cx="5789507" cy="2693045"/>
          </a:xfrm>
          <a:prstGeom prst="rect">
            <a:avLst/>
          </a:prstGeom>
        </p:spPr>
        <p:txBody>
          <a:bodyPr vert="horz" wrap="square" lIns="0" tIns="0" rIns="0" bIns="0" rtlCol="0">
            <a:spAutoFit/>
          </a:bodyPr>
          <a:lstStyle/>
          <a:p>
            <a:pPr marL="29845" marR="5080">
              <a:tabLst>
                <a:tab pos="1433830" algn="l"/>
                <a:tab pos="2723515" algn="l"/>
                <a:tab pos="3599815" algn="l"/>
              </a:tabLst>
            </a:pPr>
            <a:r>
              <a:rPr lang="tr-TR" sz="2000" b="1" dirty="0">
                <a:solidFill>
                  <a:srgbClr val="FFFFFF"/>
                </a:solidFill>
                <a:cs typeface="Calibri"/>
              </a:rPr>
              <a:t>Paylaşılan kişisel bilgi ve resimler kayıt altındadır ve tehlikeli kullanıma açıktır</a:t>
            </a:r>
            <a:r>
              <a:rPr lang="tr-TR" sz="2000" b="1" spc="-185" dirty="0">
                <a:solidFill>
                  <a:srgbClr val="FFFFFF"/>
                </a:solidFill>
                <a:cs typeface="Calibri"/>
              </a:rPr>
              <a:t>.</a:t>
            </a:r>
            <a:endParaRPr sz="2000">
              <a:solidFill>
                <a:prstClr val="black"/>
              </a:solidFill>
              <a:cs typeface="Calibri"/>
            </a:endParaRPr>
          </a:p>
          <a:p>
            <a:pPr>
              <a:spcBef>
                <a:spcPts val="6"/>
              </a:spcBef>
            </a:pPr>
            <a:endParaRPr sz="2700">
              <a:solidFill>
                <a:prstClr val="black"/>
              </a:solidFill>
              <a:latin typeface="Times New Roman"/>
              <a:cs typeface="Times New Roman"/>
            </a:endParaRPr>
          </a:p>
          <a:p>
            <a:pPr marL="12700">
              <a:tabLst>
                <a:tab pos="2416175" algn="l"/>
              </a:tabLst>
            </a:pPr>
            <a:r>
              <a:rPr sz="2200" b="1" spc="-15">
                <a:solidFill>
                  <a:srgbClr val="FFFFFF"/>
                </a:solidFill>
                <a:cs typeface="Calibri"/>
              </a:rPr>
              <a:t>Zararlı</a:t>
            </a:r>
            <a:r>
              <a:rPr lang="tr-TR" sz="2200" b="1" spc="-15" dirty="0">
                <a:solidFill>
                  <a:srgbClr val="FFFFFF"/>
                </a:solidFill>
                <a:cs typeface="Calibri"/>
              </a:rPr>
              <a:t> </a:t>
            </a:r>
            <a:r>
              <a:rPr sz="2200" b="1" spc="-15">
                <a:solidFill>
                  <a:srgbClr val="FFFFFF"/>
                </a:solidFill>
                <a:cs typeface="Calibri"/>
              </a:rPr>
              <a:t>sosyal</a:t>
            </a:r>
            <a:endParaRPr sz="2200">
              <a:solidFill>
                <a:prstClr val="black"/>
              </a:solidFill>
              <a:cs typeface="Calibri"/>
            </a:endParaRPr>
          </a:p>
          <a:p>
            <a:pPr marL="45720" indent="-33655"/>
            <a:r>
              <a:rPr sz="2200" b="1" spc="-5">
                <a:solidFill>
                  <a:srgbClr val="FFFFFF"/>
                </a:solidFill>
                <a:cs typeface="Calibri"/>
              </a:rPr>
              <a:t>örgütlenmeler</a:t>
            </a:r>
            <a:r>
              <a:rPr sz="2200" b="1" spc="-20">
                <a:solidFill>
                  <a:srgbClr val="FFFFFF"/>
                </a:solidFill>
                <a:cs typeface="Calibri"/>
              </a:rPr>
              <a:t> </a:t>
            </a:r>
            <a:r>
              <a:rPr sz="2200" b="1" spc="-30">
                <a:solidFill>
                  <a:srgbClr val="FFFFFF"/>
                </a:solidFill>
                <a:cs typeface="Calibri"/>
              </a:rPr>
              <a:t>olabilir.</a:t>
            </a:r>
            <a:endParaRPr sz="2200">
              <a:solidFill>
                <a:prstClr val="black"/>
              </a:solidFill>
              <a:cs typeface="Calibri"/>
            </a:endParaRPr>
          </a:p>
          <a:p>
            <a:pPr>
              <a:spcBef>
                <a:spcPts val="1"/>
              </a:spcBef>
            </a:pPr>
            <a:endParaRPr sz="2000">
              <a:solidFill>
                <a:prstClr val="black"/>
              </a:solidFill>
              <a:latin typeface="Times New Roman"/>
              <a:cs typeface="Times New Roman"/>
            </a:endParaRPr>
          </a:p>
          <a:p>
            <a:pPr marL="45720">
              <a:tabLst>
                <a:tab pos="1171575" algn="l"/>
                <a:tab pos="2357755" algn="l"/>
              </a:tabLst>
            </a:pPr>
            <a:r>
              <a:rPr sz="2200" b="1" spc="-15">
                <a:solidFill>
                  <a:srgbClr val="FFFFFF"/>
                </a:solidFill>
                <a:cs typeface="Calibri"/>
              </a:rPr>
              <a:t>Sosyal	</a:t>
            </a:r>
            <a:r>
              <a:rPr sz="2200" b="1" spc="-10">
                <a:solidFill>
                  <a:srgbClr val="FFFFFF"/>
                </a:solidFill>
                <a:cs typeface="Calibri"/>
              </a:rPr>
              <a:t>medya	</a:t>
            </a:r>
            <a:r>
              <a:rPr sz="2200" b="1" spc="-5">
                <a:solidFill>
                  <a:srgbClr val="FFFFFF"/>
                </a:solidFill>
                <a:cs typeface="Calibri"/>
              </a:rPr>
              <a:t>dili</a:t>
            </a:r>
            <a:endParaRPr sz="2200">
              <a:solidFill>
                <a:prstClr val="black"/>
              </a:solidFill>
              <a:cs typeface="Calibri"/>
            </a:endParaRPr>
          </a:p>
          <a:p>
            <a:pPr marL="45720"/>
            <a:r>
              <a:rPr sz="2200" b="1" spc="-10">
                <a:solidFill>
                  <a:srgbClr val="FFFFFF"/>
                </a:solidFill>
                <a:cs typeface="Calibri"/>
              </a:rPr>
              <a:t>yozlaştırıyor</a:t>
            </a:r>
            <a:r>
              <a:rPr sz="2000" b="1" spc="-10" dirty="0">
                <a:solidFill>
                  <a:srgbClr val="FFFFFF"/>
                </a:solidFill>
                <a:cs typeface="Calibri"/>
              </a:rPr>
              <a:t>.</a:t>
            </a:r>
            <a:endParaRPr sz="2000" dirty="0">
              <a:solidFill>
                <a:prstClr val="black"/>
              </a:solidFill>
              <a:cs typeface="Calibri"/>
            </a:endParaRPr>
          </a:p>
        </p:txBody>
      </p:sp>
      <p:sp>
        <p:nvSpPr>
          <p:cNvPr id="12" name="object 12"/>
          <p:cNvSpPr/>
          <p:nvPr/>
        </p:nvSpPr>
        <p:spPr>
          <a:xfrm>
            <a:off x="7264401" y="1257300"/>
            <a:ext cx="4673600" cy="560070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6" name="object 2"/>
          <p:cNvSpPr txBox="1">
            <a:spLocks/>
          </p:cNvSpPr>
          <p:nvPr/>
        </p:nvSpPr>
        <p:spPr>
          <a:xfrm>
            <a:off x="0" y="310098"/>
            <a:ext cx="12192000" cy="553998"/>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lvl1pPr>
              <a:defRPr sz="3000" b="0" i="0">
                <a:solidFill>
                  <a:schemeClr val="tx1"/>
                </a:solidFill>
                <a:latin typeface="Calibri"/>
                <a:ea typeface="+mj-ea"/>
                <a:cs typeface="Calibri"/>
              </a:defRPr>
            </a:lvl1pPr>
          </a:lstStyle>
          <a:p>
            <a:pPr marL="2078355"/>
            <a:r>
              <a:rPr lang="tr-TR" sz="3600" b="1" kern="0" spc="-20" dirty="0">
                <a:solidFill>
                  <a:srgbClr val="FF0000"/>
                </a:solidFill>
                <a:latin typeface="Comic Sans MS" pitchFamily="66" charset="0"/>
              </a:rPr>
              <a:t>Sosyal </a:t>
            </a:r>
            <a:r>
              <a:rPr lang="tr-TR" sz="3600" b="1" kern="0" spc="-10" dirty="0">
                <a:solidFill>
                  <a:srgbClr val="FF0000"/>
                </a:solidFill>
                <a:latin typeface="Comic Sans MS" pitchFamily="66" charset="0"/>
              </a:rPr>
              <a:t>medyadaki değişim…</a:t>
            </a:r>
            <a:endParaRPr lang="tr-TR" sz="3600" b="1" kern="0" spc="-35" dirty="0">
              <a:solidFill>
                <a:srgbClr val="FF0000"/>
              </a:solidFill>
              <a:latin typeface="Comic Sans MS" pitchFamily="66" charset="0"/>
            </a:endParaRPr>
          </a:p>
        </p:txBody>
      </p:sp>
    </p:spTree>
    <p:extLst>
      <p:ext uri="{BB962C8B-B14F-4D97-AF65-F5344CB8AC3E}">
        <p14:creationId xmlns:p14="http://schemas.microsoft.com/office/powerpoint/2010/main" val="1766819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0458" y="346685"/>
            <a:ext cx="11273246" cy="6286344"/>
          </a:xfrm>
          <a:solidFill>
            <a:srgbClr val="CCECFF"/>
          </a:solidFill>
        </p:spPr>
        <p:style>
          <a:lnRef idx="1">
            <a:schemeClr val="accent1"/>
          </a:lnRef>
          <a:fillRef idx="2">
            <a:schemeClr val="accent1"/>
          </a:fillRef>
          <a:effectRef idx="1">
            <a:schemeClr val="accent1"/>
          </a:effectRef>
          <a:fontRef idx="minor">
            <a:schemeClr val="dk1"/>
          </a:fontRef>
        </p:style>
        <p:txBody>
          <a:bodyPr>
            <a:normAutofit/>
          </a:bodyPr>
          <a:lstStyle/>
          <a:p>
            <a:pPr algn="just">
              <a:buFont typeface="Wingdings" panose="05000000000000000000" pitchFamily="2" charset="2"/>
              <a:buChar char="ü"/>
            </a:pPr>
            <a:r>
              <a:rPr lang="tr-TR" sz="2800" dirty="0"/>
              <a:t> </a:t>
            </a:r>
            <a:r>
              <a:rPr lang="tr-TR" sz="2400" b="1" dirty="0">
                <a:solidFill>
                  <a:srgbClr val="FF0000"/>
                </a:solidFill>
                <a:latin typeface="Comic Sans MS" pitchFamily="66" charset="0"/>
              </a:rPr>
              <a:t>Dijitalleşme, ulaşılabilir bilgilerin ve </a:t>
            </a:r>
            <a:r>
              <a:rPr lang="tr-TR" sz="2400" b="1" dirty="0" err="1">
                <a:solidFill>
                  <a:srgbClr val="FF0000"/>
                </a:solidFill>
                <a:latin typeface="Comic Sans MS" pitchFamily="66" charset="0"/>
              </a:rPr>
              <a:t>varolan</a:t>
            </a:r>
            <a:r>
              <a:rPr lang="tr-TR" sz="2400" b="1" dirty="0">
                <a:solidFill>
                  <a:srgbClr val="FF0000"/>
                </a:solidFill>
                <a:latin typeface="Comic Sans MS" pitchFamily="66" charset="0"/>
              </a:rPr>
              <a:t> kaynaklarınızın </a:t>
            </a:r>
            <a:r>
              <a:rPr lang="tr-TR" sz="2400" b="1" i="1" dirty="0">
                <a:solidFill>
                  <a:srgbClr val="FF0000"/>
                </a:solidFill>
                <a:latin typeface="Comic Sans MS" pitchFamily="66" charset="0"/>
              </a:rPr>
              <a:t>(örneğin dokümanlarınız, dosyalarınız, süreçleriniz)</a:t>
            </a:r>
            <a:r>
              <a:rPr lang="tr-TR" sz="2400" b="1" dirty="0">
                <a:solidFill>
                  <a:srgbClr val="FF0000"/>
                </a:solidFill>
                <a:latin typeface="Comic Sans MS" pitchFamily="66" charset="0"/>
              </a:rPr>
              <a:t> bir bilgisayar tarafından okunabilecek şekilde dijital ortama aktarılması sürecine verilen addır.</a:t>
            </a:r>
          </a:p>
          <a:p>
            <a:pPr algn="just">
              <a:buFont typeface="Wingdings" panose="05000000000000000000" pitchFamily="2" charset="2"/>
              <a:buChar char="ü"/>
            </a:pPr>
            <a:endParaRPr lang="tr-TR" sz="2400" b="1" dirty="0"/>
          </a:p>
          <a:p>
            <a:pPr algn="just">
              <a:buNone/>
            </a:pPr>
            <a:r>
              <a:rPr lang="tr-TR" sz="2400" b="1" dirty="0">
                <a:solidFill>
                  <a:srgbClr val="000099"/>
                </a:solidFill>
                <a:latin typeface="Comic Sans MS" pitchFamily="66" charset="0"/>
              </a:rPr>
              <a:t>Dijitalleşmenin Avantajları Nelerdir?</a:t>
            </a:r>
          </a:p>
          <a:p>
            <a:r>
              <a:rPr lang="tr-TR" sz="2400" dirty="0">
                <a:latin typeface="Comic Sans MS" pitchFamily="66" charset="0"/>
              </a:rPr>
              <a:t>Zamandan ve maliyetten tasarruf etmeyi amaçlar.</a:t>
            </a:r>
          </a:p>
          <a:p>
            <a:r>
              <a:rPr lang="tr-TR" sz="2400" dirty="0">
                <a:latin typeface="Comic Sans MS" pitchFamily="66" charset="0"/>
              </a:rPr>
              <a:t>Bilgiye ulaşımı kolaylaştırır.</a:t>
            </a:r>
          </a:p>
          <a:p>
            <a:r>
              <a:rPr lang="tr-TR" sz="2400" dirty="0">
                <a:latin typeface="Comic Sans MS" pitchFamily="66" charset="0"/>
              </a:rPr>
              <a:t>Verimliliği artırır.</a:t>
            </a:r>
          </a:p>
          <a:p>
            <a:r>
              <a:rPr lang="tr-TR" sz="2400" dirty="0">
                <a:latin typeface="Comic Sans MS" pitchFamily="66" charset="0"/>
              </a:rPr>
              <a:t>Çalışma koşullarını iyileştirir.</a:t>
            </a:r>
          </a:p>
          <a:p>
            <a:r>
              <a:rPr lang="tr-TR" sz="2400" dirty="0" err="1">
                <a:latin typeface="Comic Sans MS" pitchFamily="66" charset="0"/>
              </a:rPr>
              <a:t>İnovasyon</a:t>
            </a:r>
            <a:r>
              <a:rPr lang="tr-TR" sz="2400" dirty="0">
                <a:latin typeface="Comic Sans MS" pitchFamily="66" charset="0"/>
              </a:rPr>
              <a:t> artışı sağlar.</a:t>
            </a:r>
          </a:p>
          <a:p>
            <a:r>
              <a:rPr lang="tr-TR" sz="2400" dirty="0">
                <a:latin typeface="Comic Sans MS" pitchFamily="66" charset="0"/>
              </a:rPr>
              <a:t>Çalışan performansını artırır.</a:t>
            </a:r>
            <a:endParaRPr lang="tr-TR" sz="2400" dirty="0"/>
          </a:p>
          <a:p>
            <a:pPr algn="just">
              <a:buFont typeface="Wingdings" panose="05000000000000000000" pitchFamily="2" charset="2"/>
              <a:buChar char="ü"/>
            </a:pPr>
            <a:endParaRPr lang="tr-TR" sz="2400" b="1" dirty="0"/>
          </a:p>
          <a:p>
            <a:pPr algn="just">
              <a:buFont typeface="Wingdings" panose="05000000000000000000" pitchFamily="2" charset="2"/>
              <a:buChar char="ü"/>
            </a:pPr>
            <a:endParaRPr lang="tr-TR" sz="2400" b="1" dirty="0">
              <a:solidFill>
                <a:srgbClr val="FF0000"/>
              </a:solidFill>
              <a:latin typeface="Comic Sans MS" pitchFamily="66" charset="0"/>
            </a:endParaRPr>
          </a:p>
        </p:txBody>
      </p:sp>
      <p:pic>
        <p:nvPicPr>
          <p:cNvPr id="57" name="Picture 2" descr="https://sks.uskudar.edu.tr/uploads/images/63983e917d2e8dijitallesmenin-sagladigi-avantajlar-uskudar-universitesi.jpg"/>
          <p:cNvPicPr>
            <a:picLocks noChangeAspect="1" noChangeArrowheads="1"/>
          </p:cNvPicPr>
          <p:nvPr/>
        </p:nvPicPr>
        <p:blipFill>
          <a:blip r:embed="rId2"/>
          <a:srcRect/>
          <a:stretch>
            <a:fillRect/>
          </a:stretch>
        </p:blipFill>
        <p:spPr bwMode="auto">
          <a:xfrm>
            <a:off x="7590971" y="1611087"/>
            <a:ext cx="3833131" cy="4746170"/>
          </a:xfrm>
          <a:prstGeom prst="rect">
            <a:avLst/>
          </a:prstGeom>
          <a:noFill/>
        </p:spPr>
      </p:pic>
    </p:spTree>
    <p:extLst>
      <p:ext uri="{BB962C8B-B14F-4D97-AF65-F5344CB8AC3E}">
        <p14:creationId xmlns:p14="http://schemas.microsoft.com/office/powerpoint/2010/main" val="9080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0047" y="1354836"/>
            <a:ext cx="7512304" cy="314401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897060" y="1538224"/>
            <a:ext cx="6438053" cy="2154436"/>
          </a:xfrm>
          <a:prstGeom prst="rect">
            <a:avLst/>
          </a:prstGeom>
        </p:spPr>
        <p:txBody>
          <a:bodyPr vert="horz" wrap="square" lIns="0" tIns="0" rIns="0" bIns="0" rtlCol="0">
            <a:spAutoFit/>
          </a:bodyPr>
          <a:lstStyle/>
          <a:p>
            <a:pPr marL="12700" algn="just"/>
            <a:r>
              <a:rPr sz="2000" b="1" spc="-10" dirty="0">
                <a:solidFill>
                  <a:srgbClr val="006FC0"/>
                </a:solidFill>
                <a:cs typeface="Calibri"/>
              </a:rPr>
              <a:t>Sosyal </a:t>
            </a:r>
            <a:r>
              <a:rPr sz="2000" b="1" spc="-5" dirty="0">
                <a:solidFill>
                  <a:srgbClr val="006FC0"/>
                </a:solidFill>
                <a:cs typeface="Calibri"/>
              </a:rPr>
              <a:t>Medya</a:t>
            </a:r>
            <a:r>
              <a:rPr sz="2000" b="1" spc="-85" dirty="0">
                <a:solidFill>
                  <a:srgbClr val="006FC0"/>
                </a:solidFill>
                <a:cs typeface="Calibri"/>
              </a:rPr>
              <a:t> </a:t>
            </a:r>
            <a:r>
              <a:rPr sz="2000" b="1" dirty="0">
                <a:solidFill>
                  <a:srgbClr val="006FC0"/>
                </a:solidFill>
                <a:cs typeface="Calibri"/>
              </a:rPr>
              <a:t>Bağımlılığı</a:t>
            </a:r>
            <a:r>
              <a:rPr sz="2000" b="1" dirty="0">
                <a:solidFill>
                  <a:srgbClr val="FFC000"/>
                </a:solidFill>
                <a:cs typeface="Calibri"/>
              </a:rPr>
              <a:t>,</a:t>
            </a:r>
            <a:endParaRPr sz="2000">
              <a:solidFill>
                <a:prstClr val="black"/>
              </a:solidFill>
              <a:cs typeface="Calibri"/>
            </a:endParaRPr>
          </a:p>
          <a:p>
            <a:pPr marL="12700" marR="5080" algn="just"/>
            <a:r>
              <a:rPr sz="2000" b="1" spc="-10" dirty="0">
                <a:solidFill>
                  <a:srgbClr val="FFFFFF"/>
                </a:solidFill>
                <a:cs typeface="Calibri"/>
              </a:rPr>
              <a:t>Sosyal medya </a:t>
            </a:r>
            <a:r>
              <a:rPr sz="2000" b="1" spc="-5" dirty="0">
                <a:solidFill>
                  <a:srgbClr val="FFFFFF"/>
                </a:solidFill>
                <a:cs typeface="Calibri"/>
              </a:rPr>
              <a:t>ile ilgili bağımlılık </a:t>
            </a:r>
            <a:r>
              <a:rPr sz="2000" b="1" dirty="0">
                <a:solidFill>
                  <a:srgbClr val="FFFFFF"/>
                </a:solidFill>
                <a:cs typeface="Calibri"/>
              </a:rPr>
              <a:t>türüdür </a:t>
            </a:r>
            <a:r>
              <a:rPr sz="2000" b="1" spc="-25" dirty="0">
                <a:solidFill>
                  <a:srgbClr val="FFFFFF"/>
                </a:solidFill>
                <a:cs typeface="Calibri"/>
              </a:rPr>
              <a:t>ve  </a:t>
            </a:r>
            <a:r>
              <a:rPr sz="2000" b="1" spc="-10" dirty="0">
                <a:solidFill>
                  <a:srgbClr val="FFFFFF"/>
                </a:solidFill>
                <a:cs typeface="Calibri"/>
              </a:rPr>
              <a:t>görece </a:t>
            </a:r>
            <a:r>
              <a:rPr sz="2000" b="1" spc="-5" dirty="0">
                <a:solidFill>
                  <a:srgbClr val="FFFFFF"/>
                </a:solidFill>
                <a:cs typeface="Calibri"/>
              </a:rPr>
              <a:t>yeni </a:t>
            </a:r>
            <a:r>
              <a:rPr sz="2000" b="1" dirty="0">
                <a:solidFill>
                  <a:srgbClr val="FFFFFF"/>
                </a:solidFill>
                <a:cs typeface="Calibri"/>
              </a:rPr>
              <a:t>bir </a:t>
            </a:r>
            <a:r>
              <a:rPr sz="2000" b="1" spc="-30" dirty="0">
                <a:solidFill>
                  <a:srgbClr val="FFFFFF"/>
                </a:solidFill>
                <a:cs typeface="Calibri"/>
              </a:rPr>
              <a:t>kavramdır. </a:t>
            </a:r>
            <a:r>
              <a:rPr sz="2000" b="1" dirty="0">
                <a:solidFill>
                  <a:srgbClr val="FFFFFF"/>
                </a:solidFill>
                <a:cs typeface="Calibri"/>
              </a:rPr>
              <a:t>İşini, gücünü,  </a:t>
            </a:r>
            <a:r>
              <a:rPr sz="2000" b="1" spc="-5" dirty="0">
                <a:solidFill>
                  <a:srgbClr val="FFFFFF"/>
                </a:solidFill>
                <a:cs typeface="Calibri"/>
              </a:rPr>
              <a:t>ailesini </a:t>
            </a:r>
            <a:r>
              <a:rPr sz="2000" b="1" spc="-15" dirty="0">
                <a:solidFill>
                  <a:srgbClr val="FFFFFF"/>
                </a:solidFill>
                <a:cs typeface="Calibri"/>
              </a:rPr>
              <a:t>ve hatta </a:t>
            </a:r>
            <a:r>
              <a:rPr sz="2000" b="1" spc="-10" dirty="0">
                <a:solidFill>
                  <a:srgbClr val="FFFFFF"/>
                </a:solidFill>
                <a:cs typeface="Calibri"/>
              </a:rPr>
              <a:t>yeme </a:t>
            </a:r>
            <a:r>
              <a:rPr sz="2000" b="1" dirty="0">
                <a:solidFill>
                  <a:srgbClr val="FFFFFF"/>
                </a:solidFill>
                <a:cs typeface="Calibri"/>
              </a:rPr>
              <a:t>içmesini bile </a:t>
            </a:r>
            <a:r>
              <a:rPr sz="2000" b="1" spc="-5" dirty="0">
                <a:solidFill>
                  <a:srgbClr val="FFFFFF"/>
                </a:solidFill>
                <a:cs typeface="Calibri"/>
              </a:rPr>
              <a:t>ihmal  edecek </a:t>
            </a:r>
            <a:r>
              <a:rPr sz="2000" b="1" spc="-10" dirty="0">
                <a:solidFill>
                  <a:srgbClr val="FFFFFF"/>
                </a:solidFill>
                <a:cs typeface="Calibri"/>
              </a:rPr>
              <a:t>düzeyde sosyal medya </a:t>
            </a:r>
            <a:r>
              <a:rPr sz="2000" b="1" spc="-5" dirty="0">
                <a:solidFill>
                  <a:srgbClr val="FFFFFF"/>
                </a:solidFill>
                <a:cs typeface="Calibri"/>
              </a:rPr>
              <a:t>kullanan  insanlar bağımlı kabul </a:t>
            </a:r>
            <a:r>
              <a:rPr sz="2000" b="1" spc="-20" dirty="0">
                <a:solidFill>
                  <a:srgbClr val="FFFFFF"/>
                </a:solidFill>
                <a:cs typeface="Calibri"/>
              </a:rPr>
              <a:t>edilebilir. </a:t>
            </a:r>
            <a:r>
              <a:rPr sz="2000" b="1" dirty="0">
                <a:solidFill>
                  <a:srgbClr val="FFFFFF"/>
                </a:solidFill>
                <a:cs typeface="Calibri"/>
              </a:rPr>
              <a:t>Ancak bu  bağımlılık </a:t>
            </a:r>
            <a:r>
              <a:rPr sz="2000" b="1" spc="-5" dirty="0">
                <a:solidFill>
                  <a:srgbClr val="FFFFFF"/>
                </a:solidFill>
                <a:cs typeface="Calibri"/>
              </a:rPr>
              <a:t>halen </a:t>
            </a:r>
            <a:r>
              <a:rPr sz="2000" b="1" spc="-15" dirty="0">
                <a:solidFill>
                  <a:srgbClr val="FFFFFF"/>
                </a:solidFill>
                <a:cs typeface="Calibri"/>
              </a:rPr>
              <a:t>dünya </a:t>
            </a:r>
            <a:r>
              <a:rPr sz="2000" b="1" spc="-5" dirty="0">
                <a:solidFill>
                  <a:srgbClr val="FFFFFF"/>
                </a:solidFill>
                <a:cs typeface="Calibri"/>
              </a:rPr>
              <a:t>genelinde </a:t>
            </a:r>
            <a:r>
              <a:rPr sz="2000" b="1" dirty="0">
                <a:solidFill>
                  <a:srgbClr val="FFFFFF"/>
                </a:solidFill>
                <a:cs typeface="Calibri"/>
              </a:rPr>
              <a:t>tıbbi </a:t>
            </a:r>
            <a:r>
              <a:rPr sz="2000" b="1" spc="-5" dirty="0">
                <a:solidFill>
                  <a:srgbClr val="FFFFFF"/>
                </a:solidFill>
                <a:cs typeface="Calibri"/>
              </a:rPr>
              <a:t>açıdan  </a:t>
            </a:r>
            <a:r>
              <a:rPr sz="2000" b="1" dirty="0">
                <a:solidFill>
                  <a:srgbClr val="FFFFFF"/>
                </a:solidFill>
                <a:cs typeface="Calibri"/>
              </a:rPr>
              <a:t>bir </a:t>
            </a:r>
            <a:r>
              <a:rPr sz="2000" b="1" spc="-5" dirty="0">
                <a:solidFill>
                  <a:srgbClr val="FFFFFF"/>
                </a:solidFill>
                <a:cs typeface="Calibri"/>
              </a:rPr>
              <a:t>hastalık </a:t>
            </a:r>
            <a:r>
              <a:rPr sz="2000" b="1" spc="-10" dirty="0">
                <a:solidFill>
                  <a:srgbClr val="FFFFFF"/>
                </a:solidFill>
                <a:cs typeface="Calibri"/>
              </a:rPr>
              <a:t>olarak</a:t>
            </a:r>
            <a:r>
              <a:rPr sz="2000" b="1" spc="-70" dirty="0">
                <a:solidFill>
                  <a:srgbClr val="FFFFFF"/>
                </a:solidFill>
                <a:cs typeface="Calibri"/>
              </a:rPr>
              <a:t> </a:t>
            </a:r>
            <a:r>
              <a:rPr sz="2000" b="1" spc="-10" dirty="0">
                <a:solidFill>
                  <a:srgbClr val="FFFFFF"/>
                </a:solidFill>
                <a:cs typeface="Calibri"/>
              </a:rPr>
              <a:t>değerlendirilmemektedir.</a:t>
            </a:r>
            <a:endParaRPr sz="2000">
              <a:solidFill>
                <a:prstClr val="black"/>
              </a:solidFill>
              <a:cs typeface="Calibri"/>
            </a:endParaRPr>
          </a:p>
        </p:txBody>
      </p:sp>
      <p:sp>
        <p:nvSpPr>
          <p:cNvPr id="5" name="object 5"/>
          <p:cNvSpPr/>
          <p:nvPr/>
        </p:nvSpPr>
        <p:spPr>
          <a:xfrm>
            <a:off x="4958079" y="4661916"/>
            <a:ext cx="6646671" cy="1949195"/>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txBox="1"/>
          <p:nvPr/>
        </p:nvSpPr>
        <p:spPr>
          <a:xfrm>
            <a:off x="5646589" y="4777995"/>
            <a:ext cx="5729393" cy="1107996"/>
          </a:xfrm>
          <a:prstGeom prst="rect">
            <a:avLst/>
          </a:prstGeom>
        </p:spPr>
        <p:txBody>
          <a:bodyPr vert="horz" wrap="square" lIns="0" tIns="0" rIns="0" bIns="0" rtlCol="0">
            <a:spAutoFit/>
          </a:bodyPr>
          <a:lstStyle/>
          <a:p>
            <a:pPr marL="12700" marR="5080" algn="just"/>
            <a:r>
              <a:rPr b="1" spc="-10" dirty="0">
                <a:solidFill>
                  <a:srgbClr val="FFFFFF"/>
                </a:solidFill>
                <a:cs typeface="Calibri"/>
              </a:rPr>
              <a:t>Bakırköy </a:t>
            </a:r>
            <a:r>
              <a:rPr b="1" spc="-30" dirty="0">
                <a:solidFill>
                  <a:srgbClr val="FFFFFF"/>
                </a:solidFill>
                <a:cs typeface="Calibri"/>
              </a:rPr>
              <a:t>Prof. </a:t>
            </a:r>
            <a:r>
              <a:rPr b="1" spc="-55" dirty="0">
                <a:solidFill>
                  <a:srgbClr val="FFFFFF"/>
                </a:solidFill>
                <a:cs typeface="Calibri"/>
              </a:rPr>
              <a:t>Dr. </a:t>
            </a:r>
            <a:r>
              <a:rPr b="1" dirty="0">
                <a:solidFill>
                  <a:srgbClr val="FFFFFF"/>
                </a:solidFill>
                <a:cs typeface="Calibri"/>
              </a:rPr>
              <a:t>Mazhar </a:t>
            </a:r>
            <a:r>
              <a:rPr b="1" spc="-5" dirty="0">
                <a:solidFill>
                  <a:srgbClr val="FFFFFF"/>
                </a:solidFill>
                <a:cs typeface="Calibri"/>
              </a:rPr>
              <a:t>Osman </a:t>
            </a:r>
            <a:r>
              <a:rPr b="1" spc="-10" dirty="0">
                <a:solidFill>
                  <a:srgbClr val="FFFFFF"/>
                </a:solidFill>
                <a:cs typeface="Calibri"/>
              </a:rPr>
              <a:t>Ruh </a:t>
            </a:r>
            <a:r>
              <a:rPr b="1" spc="-5" dirty="0">
                <a:solidFill>
                  <a:srgbClr val="FFFFFF"/>
                </a:solidFill>
                <a:cs typeface="Calibri"/>
              </a:rPr>
              <a:t>Sağlığı  </a:t>
            </a:r>
            <a:r>
              <a:rPr b="1" spc="-15" dirty="0">
                <a:solidFill>
                  <a:srgbClr val="FFFFFF"/>
                </a:solidFill>
                <a:cs typeface="Calibri"/>
              </a:rPr>
              <a:t>ve </a:t>
            </a:r>
            <a:r>
              <a:rPr b="1" spc="-5" dirty="0">
                <a:solidFill>
                  <a:srgbClr val="FFFFFF"/>
                </a:solidFill>
                <a:cs typeface="Calibri"/>
              </a:rPr>
              <a:t>Sinir Hastalıkları </a:t>
            </a:r>
            <a:r>
              <a:rPr b="1" dirty="0">
                <a:solidFill>
                  <a:srgbClr val="FFFFFF"/>
                </a:solidFill>
                <a:cs typeface="Calibri"/>
              </a:rPr>
              <a:t>E.A. </a:t>
            </a:r>
            <a:r>
              <a:rPr b="1" spc="-10" dirty="0">
                <a:solidFill>
                  <a:srgbClr val="FFFFFF"/>
                </a:solidFill>
                <a:cs typeface="Calibri"/>
              </a:rPr>
              <a:t>Hastanesi </a:t>
            </a:r>
            <a:r>
              <a:rPr b="1" spc="-5" dirty="0">
                <a:solidFill>
                  <a:srgbClr val="FFFFFF"/>
                </a:solidFill>
                <a:cs typeface="Calibri"/>
              </a:rPr>
              <a:t>(BRSHH)  </a:t>
            </a:r>
            <a:r>
              <a:rPr b="1" spc="-15" dirty="0">
                <a:solidFill>
                  <a:srgbClr val="FFFFFF"/>
                </a:solidFill>
                <a:cs typeface="Calibri"/>
              </a:rPr>
              <a:t>bünyesinde </a:t>
            </a:r>
            <a:r>
              <a:rPr b="1" spc="-5" dirty="0">
                <a:solidFill>
                  <a:srgbClr val="FFFFFF"/>
                </a:solidFill>
                <a:cs typeface="Calibri"/>
              </a:rPr>
              <a:t>açılan </a:t>
            </a:r>
            <a:r>
              <a:rPr b="1" spc="-15" dirty="0">
                <a:solidFill>
                  <a:srgbClr val="FFFF00"/>
                </a:solidFill>
                <a:cs typeface="Calibri"/>
              </a:rPr>
              <a:t>İnternet </a:t>
            </a:r>
            <a:r>
              <a:rPr b="1" spc="-5" dirty="0">
                <a:solidFill>
                  <a:srgbClr val="FFFF00"/>
                </a:solidFill>
                <a:cs typeface="Calibri"/>
              </a:rPr>
              <a:t>Bağımlılığı  </a:t>
            </a:r>
            <a:r>
              <a:rPr b="1" spc="-10" dirty="0">
                <a:solidFill>
                  <a:srgbClr val="FFFF00"/>
                </a:solidFill>
                <a:cs typeface="Calibri"/>
              </a:rPr>
              <a:t>Polikliniği</a:t>
            </a:r>
            <a:r>
              <a:rPr b="1" spc="-10" dirty="0">
                <a:solidFill>
                  <a:srgbClr val="FFFFFF"/>
                </a:solidFill>
                <a:cs typeface="Calibri"/>
              </a:rPr>
              <a:t>’nde, </a:t>
            </a:r>
            <a:r>
              <a:rPr b="1" spc="-15" dirty="0">
                <a:solidFill>
                  <a:srgbClr val="FFFFFF"/>
                </a:solidFill>
                <a:cs typeface="Calibri"/>
              </a:rPr>
              <a:t>internet </a:t>
            </a:r>
            <a:r>
              <a:rPr b="1" spc="-5" dirty="0">
                <a:solidFill>
                  <a:srgbClr val="FFFFFF"/>
                </a:solidFill>
                <a:cs typeface="Calibri"/>
              </a:rPr>
              <a:t>bağımlısı </a:t>
            </a:r>
            <a:r>
              <a:rPr b="1" spc="-10" dirty="0">
                <a:solidFill>
                  <a:srgbClr val="FFFFFF"/>
                </a:solidFill>
                <a:cs typeface="Calibri"/>
              </a:rPr>
              <a:t>kullanıcılar  tedavi</a:t>
            </a:r>
            <a:r>
              <a:rPr b="1" spc="-110" dirty="0">
                <a:solidFill>
                  <a:srgbClr val="FFFFFF"/>
                </a:solidFill>
                <a:cs typeface="Calibri"/>
              </a:rPr>
              <a:t> </a:t>
            </a:r>
            <a:r>
              <a:rPr b="1" spc="-25" dirty="0">
                <a:solidFill>
                  <a:srgbClr val="FFFFFF"/>
                </a:solidFill>
                <a:cs typeface="Calibri"/>
              </a:rPr>
              <a:t>görüyor.</a:t>
            </a:r>
            <a:endParaRPr>
              <a:solidFill>
                <a:prstClr val="black"/>
              </a:solidFill>
              <a:cs typeface="Calibri"/>
            </a:endParaRPr>
          </a:p>
        </p:txBody>
      </p:sp>
      <p:sp>
        <p:nvSpPr>
          <p:cNvPr id="7" name="object 7"/>
          <p:cNvSpPr/>
          <p:nvPr/>
        </p:nvSpPr>
        <p:spPr>
          <a:xfrm>
            <a:off x="703072" y="4352544"/>
            <a:ext cx="4133088" cy="2279904"/>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8" name="object 8"/>
          <p:cNvSpPr/>
          <p:nvPr/>
        </p:nvSpPr>
        <p:spPr>
          <a:xfrm>
            <a:off x="7766305" y="1371600"/>
            <a:ext cx="3952239" cy="2670048"/>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0" name="object 2"/>
          <p:cNvSpPr txBox="1">
            <a:spLocks/>
          </p:cNvSpPr>
          <p:nvPr/>
        </p:nvSpPr>
        <p:spPr>
          <a:xfrm>
            <a:off x="0" y="310098"/>
            <a:ext cx="12192000" cy="61555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lvl1pPr>
              <a:defRPr sz="3000" b="0" i="0">
                <a:solidFill>
                  <a:schemeClr val="tx1"/>
                </a:solidFill>
                <a:latin typeface="Calibri"/>
                <a:ea typeface="+mj-ea"/>
                <a:cs typeface="Calibri"/>
              </a:defRPr>
            </a:lvl1pPr>
          </a:lstStyle>
          <a:p>
            <a:pPr marL="2078355"/>
            <a:r>
              <a:rPr lang="tr-TR" sz="4000" b="1" kern="0" spc="-20" dirty="0" smtClean="0">
                <a:solidFill>
                  <a:srgbClr val="0070C0"/>
                </a:solidFill>
              </a:rPr>
              <a:t>Sosyal </a:t>
            </a:r>
            <a:r>
              <a:rPr lang="tr-TR" sz="4000" b="1" kern="0" spc="-10" dirty="0" smtClean="0">
                <a:solidFill>
                  <a:srgbClr val="0070C0"/>
                </a:solidFill>
              </a:rPr>
              <a:t>Medya Bağımlılığı</a:t>
            </a:r>
            <a:endParaRPr lang="tr-TR" sz="4000" b="1" kern="0" spc="-35" dirty="0" smtClean="0">
              <a:solidFill>
                <a:srgbClr val="0070C0"/>
              </a:solidFill>
            </a:endParaRPr>
          </a:p>
        </p:txBody>
      </p:sp>
    </p:spTree>
    <p:extLst>
      <p:ext uri="{BB962C8B-B14F-4D97-AF65-F5344CB8AC3E}">
        <p14:creationId xmlns:p14="http://schemas.microsoft.com/office/powerpoint/2010/main" val="30256001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0047" y="1612392"/>
            <a:ext cx="4163568" cy="5245607"/>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893402" y="1941829"/>
            <a:ext cx="3004820" cy="4598670"/>
          </a:xfrm>
          <a:prstGeom prst="rect">
            <a:avLst/>
          </a:prstGeom>
        </p:spPr>
        <p:txBody>
          <a:bodyPr vert="horz" wrap="square" lIns="0" tIns="0" rIns="0" bIns="0" rtlCol="0">
            <a:spAutoFit/>
          </a:bodyPr>
          <a:lstStyle/>
          <a:p>
            <a:pPr marL="12700" marR="787400"/>
            <a:r>
              <a:rPr sz="2000" b="1" spc="-10" dirty="0">
                <a:solidFill>
                  <a:srgbClr val="FFC000"/>
                </a:solidFill>
                <a:cs typeface="Calibri"/>
              </a:rPr>
              <a:t>Sosyal</a:t>
            </a:r>
            <a:r>
              <a:rPr sz="2000" b="1" spc="-100" dirty="0">
                <a:solidFill>
                  <a:srgbClr val="FFC000"/>
                </a:solidFill>
                <a:cs typeface="Calibri"/>
              </a:rPr>
              <a:t> </a:t>
            </a:r>
            <a:r>
              <a:rPr sz="2000" b="1" spc="-5" dirty="0">
                <a:solidFill>
                  <a:srgbClr val="FFC000"/>
                </a:solidFill>
                <a:cs typeface="Calibri"/>
              </a:rPr>
              <a:t>Medya  Hastalıkları</a:t>
            </a:r>
            <a:endParaRPr sz="2000" dirty="0">
              <a:solidFill>
                <a:prstClr val="black"/>
              </a:solidFill>
              <a:cs typeface="Calibri"/>
            </a:endParaRPr>
          </a:p>
          <a:p>
            <a:pPr>
              <a:spcBef>
                <a:spcPts val="42"/>
              </a:spcBef>
            </a:pPr>
            <a:endParaRPr sz="2050" dirty="0">
              <a:solidFill>
                <a:prstClr val="black"/>
              </a:solidFill>
              <a:latin typeface="Times New Roman"/>
              <a:cs typeface="Times New Roman"/>
            </a:endParaRPr>
          </a:p>
          <a:p>
            <a:pPr marL="12700"/>
            <a:r>
              <a:rPr sz="2000" spc="-15" dirty="0">
                <a:solidFill>
                  <a:srgbClr val="FFFFFF"/>
                </a:solidFill>
                <a:latin typeface="Arial"/>
                <a:cs typeface="Arial"/>
              </a:rPr>
              <a:t>•</a:t>
            </a:r>
            <a:r>
              <a:rPr sz="2000" b="1" spc="-15" dirty="0">
                <a:solidFill>
                  <a:srgbClr val="FFFFFF"/>
                </a:solidFill>
                <a:cs typeface="Calibri"/>
              </a:rPr>
              <a:t>Fare-klavye </a:t>
            </a:r>
            <a:r>
              <a:rPr sz="2000" b="1" spc="-10" dirty="0">
                <a:solidFill>
                  <a:srgbClr val="FFFFFF"/>
                </a:solidFill>
                <a:cs typeface="Calibri"/>
              </a:rPr>
              <a:t>hastalığı</a:t>
            </a:r>
            <a:endParaRPr sz="2000" dirty="0">
              <a:solidFill>
                <a:prstClr val="black"/>
              </a:solidFill>
              <a:cs typeface="Calibri"/>
            </a:endParaRPr>
          </a:p>
          <a:p>
            <a:pPr marL="12700"/>
            <a:r>
              <a:rPr sz="2000" spc="-10" dirty="0">
                <a:solidFill>
                  <a:srgbClr val="FFFFFF"/>
                </a:solidFill>
                <a:latin typeface="Arial"/>
                <a:cs typeface="Arial"/>
              </a:rPr>
              <a:t>•</a:t>
            </a:r>
            <a:r>
              <a:rPr sz="2000" b="1" spc="-10" dirty="0">
                <a:solidFill>
                  <a:srgbClr val="FFFFFF"/>
                </a:solidFill>
                <a:cs typeface="Calibri"/>
              </a:rPr>
              <a:t>Hikikomori</a:t>
            </a:r>
            <a:endParaRPr sz="2000" dirty="0">
              <a:solidFill>
                <a:prstClr val="black"/>
              </a:solidFill>
              <a:cs typeface="Calibri"/>
            </a:endParaRPr>
          </a:p>
          <a:p>
            <a:pPr marL="12700"/>
            <a:r>
              <a:rPr sz="2000" spc="-10" dirty="0">
                <a:solidFill>
                  <a:srgbClr val="FFFFFF"/>
                </a:solidFill>
                <a:latin typeface="Arial"/>
                <a:cs typeface="Arial"/>
              </a:rPr>
              <a:t>•</a:t>
            </a:r>
            <a:r>
              <a:rPr sz="2000" b="1" spc="-10" dirty="0">
                <a:solidFill>
                  <a:srgbClr val="FFFFFF"/>
                </a:solidFill>
                <a:cs typeface="Calibri"/>
              </a:rPr>
              <a:t>Ego</a:t>
            </a:r>
            <a:r>
              <a:rPr sz="2000" b="1" spc="-85" dirty="0">
                <a:solidFill>
                  <a:srgbClr val="FFFFFF"/>
                </a:solidFill>
                <a:cs typeface="Calibri"/>
              </a:rPr>
              <a:t> </a:t>
            </a:r>
            <a:r>
              <a:rPr sz="2000" b="1" dirty="0">
                <a:solidFill>
                  <a:srgbClr val="FFFFFF"/>
                </a:solidFill>
                <a:cs typeface="Calibri"/>
              </a:rPr>
              <a:t>sörfü</a:t>
            </a:r>
            <a:endParaRPr sz="2000" dirty="0">
              <a:solidFill>
                <a:prstClr val="black"/>
              </a:solidFill>
              <a:cs typeface="Calibri"/>
            </a:endParaRPr>
          </a:p>
          <a:p>
            <a:pPr marL="12700"/>
            <a:r>
              <a:rPr sz="2000" dirty="0">
                <a:solidFill>
                  <a:srgbClr val="FFFFFF"/>
                </a:solidFill>
                <a:latin typeface="Arial"/>
                <a:cs typeface="Arial"/>
              </a:rPr>
              <a:t>•</a:t>
            </a:r>
            <a:r>
              <a:rPr sz="2000" b="1" dirty="0">
                <a:solidFill>
                  <a:srgbClr val="FFFFFF"/>
                </a:solidFill>
                <a:cs typeface="Calibri"/>
              </a:rPr>
              <a:t>Blog</a:t>
            </a:r>
            <a:r>
              <a:rPr sz="2000" b="1" spc="-70" dirty="0">
                <a:solidFill>
                  <a:srgbClr val="FFFFFF"/>
                </a:solidFill>
                <a:cs typeface="Calibri"/>
              </a:rPr>
              <a:t> </a:t>
            </a:r>
            <a:r>
              <a:rPr sz="2000" b="1" spc="-5" dirty="0">
                <a:solidFill>
                  <a:srgbClr val="FFFFFF"/>
                </a:solidFill>
                <a:cs typeface="Calibri"/>
              </a:rPr>
              <a:t>ifşacılığı</a:t>
            </a:r>
            <a:endParaRPr sz="2000" dirty="0">
              <a:solidFill>
                <a:prstClr val="black"/>
              </a:solidFill>
              <a:cs typeface="Calibri"/>
            </a:endParaRPr>
          </a:p>
          <a:p>
            <a:pPr marL="12700"/>
            <a:r>
              <a:rPr sz="2000" spc="-20" dirty="0">
                <a:solidFill>
                  <a:srgbClr val="FFFFFF"/>
                </a:solidFill>
                <a:latin typeface="Arial"/>
                <a:cs typeface="Arial"/>
              </a:rPr>
              <a:t>•</a:t>
            </a:r>
            <a:r>
              <a:rPr sz="2000" b="1" spc="-20" dirty="0">
                <a:solidFill>
                  <a:srgbClr val="FFFFFF"/>
                </a:solidFill>
                <a:cs typeface="Calibri"/>
              </a:rPr>
              <a:t>Youtube</a:t>
            </a:r>
            <a:r>
              <a:rPr sz="2000" b="1" spc="-70" dirty="0">
                <a:solidFill>
                  <a:srgbClr val="FFFFFF"/>
                </a:solidFill>
                <a:cs typeface="Calibri"/>
              </a:rPr>
              <a:t> </a:t>
            </a:r>
            <a:r>
              <a:rPr sz="2000" b="1" spc="-5" dirty="0">
                <a:solidFill>
                  <a:srgbClr val="FFFFFF"/>
                </a:solidFill>
                <a:cs typeface="Calibri"/>
              </a:rPr>
              <a:t>narsisizmi</a:t>
            </a:r>
            <a:endParaRPr sz="2000" dirty="0">
              <a:solidFill>
                <a:prstClr val="black"/>
              </a:solidFill>
              <a:cs typeface="Calibri"/>
            </a:endParaRPr>
          </a:p>
          <a:p>
            <a:pPr marL="12700"/>
            <a:r>
              <a:rPr sz="2000" spc="-5" dirty="0">
                <a:solidFill>
                  <a:srgbClr val="FFFFFF"/>
                </a:solidFill>
                <a:latin typeface="Arial"/>
                <a:cs typeface="Arial"/>
              </a:rPr>
              <a:t>•</a:t>
            </a:r>
            <a:r>
              <a:rPr sz="2000" b="1" spc="-5" dirty="0">
                <a:solidFill>
                  <a:srgbClr val="FFFFFF"/>
                </a:solidFill>
                <a:cs typeface="Calibri"/>
              </a:rPr>
              <a:t>Myspace</a:t>
            </a:r>
            <a:r>
              <a:rPr sz="2000" b="1" spc="-65" dirty="0">
                <a:solidFill>
                  <a:srgbClr val="FFFFFF"/>
                </a:solidFill>
                <a:cs typeface="Calibri"/>
              </a:rPr>
              <a:t> </a:t>
            </a:r>
            <a:r>
              <a:rPr sz="2000" b="1" spc="-5" dirty="0">
                <a:solidFill>
                  <a:srgbClr val="FFFFFF"/>
                </a:solidFill>
                <a:cs typeface="Calibri"/>
              </a:rPr>
              <a:t>taklitçiliği</a:t>
            </a:r>
            <a:endParaRPr sz="2000" dirty="0">
              <a:solidFill>
                <a:prstClr val="black"/>
              </a:solidFill>
              <a:cs typeface="Calibri"/>
            </a:endParaRPr>
          </a:p>
          <a:p>
            <a:pPr marL="12700"/>
            <a:r>
              <a:rPr sz="2000" spc="-5" dirty="0">
                <a:solidFill>
                  <a:srgbClr val="FFFFFF"/>
                </a:solidFill>
                <a:latin typeface="Arial"/>
                <a:cs typeface="Arial"/>
              </a:rPr>
              <a:t>•</a:t>
            </a:r>
            <a:r>
              <a:rPr sz="2000" b="1" spc="-5" dirty="0">
                <a:solidFill>
                  <a:srgbClr val="FFFFFF"/>
                </a:solidFill>
                <a:cs typeface="Calibri"/>
              </a:rPr>
              <a:t>Google</a:t>
            </a:r>
            <a:r>
              <a:rPr sz="2000" b="1" spc="-95" dirty="0">
                <a:solidFill>
                  <a:srgbClr val="FFFFFF"/>
                </a:solidFill>
                <a:cs typeface="Calibri"/>
              </a:rPr>
              <a:t> </a:t>
            </a:r>
            <a:r>
              <a:rPr sz="2000" b="1" spc="-5" dirty="0">
                <a:solidFill>
                  <a:srgbClr val="FFFFFF"/>
                </a:solidFill>
                <a:cs typeface="Calibri"/>
              </a:rPr>
              <a:t>takibi</a:t>
            </a:r>
            <a:endParaRPr sz="2000" dirty="0">
              <a:solidFill>
                <a:prstClr val="black"/>
              </a:solidFill>
              <a:cs typeface="Calibri"/>
            </a:endParaRPr>
          </a:p>
          <a:p>
            <a:pPr marL="12700"/>
            <a:r>
              <a:rPr sz="2000" dirty="0">
                <a:solidFill>
                  <a:srgbClr val="FFFFFF"/>
                </a:solidFill>
                <a:latin typeface="Arial"/>
                <a:cs typeface="Arial"/>
              </a:rPr>
              <a:t>•</a:t>
            </a:r>
            <a:r>
              <a:rPr sz="2000" b="1" dirty="0">
                <a:solidFill>
                  <a:srgbClr val="FFFFFF"/>
                </a:solidFill>
                <a:cs typeface="Calibri"/>
              </a:rPr>
              <a:t>Siberhondrik</a:t>
            </a:r>
            <a:endParaRPr sz="2000" dirty="0">
              <a:solidFill>
                <a:prstClr val="black"/>
              </a:solidFill>
              <a:cs typeface="Calibri"/>
            </a:endParaRPr>
          </a:p>
          <a:p>
            <a:pPr marL="12700"/>
            <a:r>
              <a:rPr sz="2000" spc="-5" dirty="0">
                <a:solidFill>
                  <a:srgbClr val="FFFFFF"/>
                </a:solidFill>
                <a:latin typeface="Arial"/>
                <a:cs typeface="Arial"/>
              </a:rPr>
              <a:t>•</a:t>
            </a:r>
            <a:r>
              <a:rPr sz="2000" b="1" spc="-5" dirty="0">
                <a:solidFill>
                  <a:srgbClr val="FFFFFF"/>
                </a:solidFill>
                <a:cs typeface="Calibri"/>
              </a:rPr>
              <a:t>Photolurking</a:t>
            </a:r>
            <a:endParaRPr sz="2000" dirty="0">
              <a:solidFill>
                <a:prstClr val="black"/>
              </a:solidFill>
              <a:cs typeface="Calibri"/>
            </a:endParaRPr>
          </a:p>
          <a:p>
            <a:pPr marL="12700"/>
            <a:r>
              <a:rPr sz="2000" spc="-5" dirty="0">
                <a:solidFill>
                  <a:srgbClr val="FFFFFF"/>
                </a:solidFill>
                <a:latin typeface="Arial"/>
                <a:cs typeface="Arial"/>
              </a:rPr>
              <a:t>•</a:t>
            </a:r>
            <a:r>
              <a:rPr sz="2000" b="1" spc="-5" dirty="0">
                <a:solidFill>
                  <a:srgbClr val="FFFFFF"/>
                </a:solidFill>
                <a:cs typeface="Calibri"/>
              </a:rPr>
              <a:t>Wikipedializm</a:t>
            </a:r>
            <a:endParaRPr sz="2000" dirty="0">
              <a:solidFill>
                <a:prstClr val="black"/>
              </a:solidFill>
              <a:cs typeface="Calibri"/>
            </a:endParaRPr>
          </a:p>
          <a:p>
            <a:pPr marL="12700"/>
            <a:r>
              <a:rPr sz="2000" spc="-5" dirty="0">
                <a:solidFill>
                  <a:srgbClr val="FFFFFF"/>
                </a:solidFill>
                <a:latin typeface="Arial"/>
                <a:cs typeface="Arial"/>
              </a:rPr>
              <a:t>•</a:t>
            </a:r>
            <a:r>
              <a:rPr sz="2000" b="1" spc="-5" dirty="0">
                <a:solidFill>
                  <a:srgbClr val="FFFFFF"/>
                </a:solidFill>
                <a:cs typeface="Calibri"/>
              </a:rPr>
              <a:t>Crackberry</a:t>
            </a:r>
            <a:endParaRPr sz="2000" dirty="0">
              <a:solidFill>
                <a:prstClr val="black"/>
              </a:solidFill>
              <a:cs typeface="Calibri"/>
            </a:endParaRPr>
          </a:p>
          <a:p>
            <a:pPr marL="12700"/>
            <a:r>
              <a:rPr sz="2000" spc="-5" dirty="0">
                <a:solidFill>
                  <a:srgbClr val="FFFFFF"/>
                </a:solidFill>
                <a:latin typeface="Arial"/>
                <a:cs typeface="Arial"/>
              </a:rPr>
              <a:t>•</a:t>
            </a:r>
            <a:r>
              <a:rPr sz="2000" b="1" spc="-5" dirty="0">
                <a:solidFill>
                  <a:srgbClr val="FFFFFF"/>
                </a:solidFill>
                <a:cs typeface="Calibri"/>
              </a:rPr>
              <a:t>Cheesepodding</a:t>
            </a:r>
            <a:endParaRPr sz="2000" dirty="0">
              <a:solidFill>
                <a:prstClr val="black"/>
              </a:solidFill>
              <a:cs typeface="Calibri"/>
            </a:endParaRPr>
          </a:p>
        </p:txBody>
      </p:sp>
      <p:sp>
        <p:nvSpPr>
          <p:cNvPr id="5" name="object 5"/>
          <p:cNvSpPr/>
          <p:nvPr/>
        </p:nvSpPr>
        <p:spPr>
          <a:xfrm>
            <a:off x="4972304" y="1450847"/>
            <a:ext cx="2856992" cy="2382012"/>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8282431" y="1473708"/>
            <a:ext cx="3533647" cy="2359152"/>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4972305" y="4373879"/>
            <a:ext cx="3641343" cy="2484118"/>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8" name="object 8"/>
          <p:cNvSpPr/>
          <p:nvPr/>
        </p:nvSpPr>
        <p:spPr>
          <a:xfrm>
            <a:off x="9072879" y="4373879"/>
            <a:ext cx="2731007" cy="2484118"/>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10" name="object 2"/>
          <p:cNvSpPr txBox="1">
            <a:spLocks/>
          </p:cNvSpPr>
          <p:nvPr/>
        </p:nvSpPr>
        <p:spPr>
          <a:xfrm>
            <a:off x="0" y="310098"/>
            <a:ext cx="12192000" cy="61555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lvl1pPr>
              <a:defRPr sz="3000" b="0" i="0">
                <a:solidFill>
                  <a:schemeClr val="tx1"/>
                </a:solidFill>
                <a:latin typeface="Calibri"/>
                <a:ea typeface="+mj-ea"/>
                <a:cs typeface="Calibri"/>
              </a:defRPr>
            </a:lvl1pPr>
          </a:lstStyle>
          <a:p>
            <a:pPr marL="2078355"/>
            <a:r>
              <a:rPr lang="tr-TR" sz="4000" b="1" kern="0" spc="-20" dirty="0" smtClean="0">
                <a:solidFill>
                  <a:srgbClr val="0070C0"/>
                </a:solidFill>
              </a:rPr>
              <a:t>Sosyal </a:t>
            </a:r>
            <a:r>
              <a:rPr lang="tr-TR" sz="4000" b="1" kern="0" spc="-10" dirty="0" smtClean="0">
                <a:solidFill>
                  <a:srgbClr val="0070C0"/>
                </a:solidFill>
              </a:rPr>
              <a:t>Medya Bağımlılığı</a:t>
            </a:r>
            <a:endParaRPr lang="tr-TR" sz="4000" b="1" kern="0" spc="-35" dirty="0" smtClean="0">
              <a:solidFill>
                <a:srgbClr val="0070C0"/>
              </a:solidFill>
            </a:endParaRPr>
          </a:p>
        </p:txBody>
      </p:sp>
    </p:spTree>
    <p:extLst>
      <p:ext uri="{BB962C8B-B14F-4D97-AF65-F5344CB8AC3E}">
        <p14:creationId xmlns:p14="http://schemas.microsoft.com/office/powerpoint/2010/main" val="2224407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911424" y="548680"/>
            <a:ext cx="11049077" cy="2376264"/>
          </a:xfrm>
        </p:spPr>
        <p:txBody>
          <a:bodyPr>
            <a:normAutofit fontScale="90000"/>
          </a:bodyPr>
          <a:lstStyle/>
          <a:p>
            <a:pPr fontAlgn="auto">
              <a:spcAft>
                <a:spcPts val="0"/>
              </a:spcAft>
              <a:defRPr/>
            </a:pPr>
            <a:r>
              <a:rPr lang="tr-TR" sz="2800" dirty="0" smtClean="0"/>
              <a:t/>
            </a:r>
            <a:br>
              <a:rPr lang="tr-TR" sz="2800" dirty="0" smtClean="0"/>
            </a:br>
            <a:r>
              <a:rPr lang="tr-TR"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Televizyonun kumandasını kullandığımız gibi, bilgisayarında kapatma düğmesini kullanmayı öğrenmeliyiz. Yerinde ve zamanında kullanıldığında çok önemli bir buluş olan interneti doğru kullanmak dileğiyle…</a:t>
            </a:r>
            <a:r>
              <a:rPr lang="tr-T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tr-TR"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tr-TR"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22" name="Picture 2" descr="C:\Users\AYGUN\Desktop\teknoloji resim\318546_10150304941611156_279908121155_8607841_9189136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1637" y="2656334"/>
            <a:ext cx="7776864" cy="420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6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9887" y="2802636"/>
            <a:ext cx="9318752" cy="114604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25985" y="3889247"/>
            <a:ext cx="8768079" cy="115062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762136" y="3951351"/>
            <a:ext cx="1081193" cy="307777"/>
          </a:xfrm>
          <a:prstGeom prst="rect">
            <a:avLst/>
          </a:prstGeom>
        </p:spPr>
        <p:txBody>
          <a:bodyPr vert="horz" wrap="square" lIns="0" tIns="0" rIns="0" bIns="0" rtlCol="0">
            <a:spAutoFit/>
          </a:bodyPr>
          <a:lstStyle/>
          <a:p>
            <a:pPr marL="355600" indent="-342900">
              <a:buFont typeface="Wingdings"/>
              <a:buChar char=""/>
              <a:tabLst>
                <a:tab pos="356235" algn="l"/>
              </a:tabLst>
            </a:pPr>
            <a:r>
              <a:rPr sz="2000" b="1" spc="-155" dirty="0">
                <a:solidFill>
                  <a:srgbClr val="FFFFFF"/>
                </a:solidFill>
                <a:cs typeface="Calibri"/>
              </a:rPr>
              <a:t>T</a:t>
            </a:r>
            <a:r>
              <a:rPr sz="2000" b="1" spc="-30" dirty="0">
                <a:solidFill>
                  <a:srgbClr val="FFFFFF"/>
                </a:solidFill>
                <a:cs typeface="Calibri"/>
              </a:rPr>
              <a:t>a</a:t>
            </a:r>
            <a:r>
              <a:rPr sz="2000" b="1" dirty="0">
                <a:solidFill>
                  <a:srgbClr val="FFFFFF"/>
                </a:solidFill>
                <a:cs typeface="Calibri"/>
              </a:rPr>
              <a:t>til</a:t>
            </a:r>
            <a:endParaRPr sz="2000">
              <a:solidFill>
                <a:prstClr val="black"/>
              </a:solidFill>
              <a:cs typeface="Calibri"/>
            </a:endParaRPr>
          </a:p>
        </p:txBody>
      </p:sp>
      <p:sp>
        <p:nvSpPr>
          <p:cNvPr id="6" name="object 6"/>
          <p:cNvSpPr txBox="1"/>
          <p:nvPr/>
        </p:nvSpPr>
        <p:spPr>
          <a:xfrm>
            <a:off x="2058924" y="3951351"/>
            <a:ext cx="4007273" cy="307777"/>
          </a:xfrm>
          <a:prstGeom prst="rect">
            <a:avLst/>
          </a:prstGeom>
        </p:spPr>
        <p:txBody>
          <a:bodyPr vert="horz" wrap="square" lIns="0" tIns="0" rIns="0" bIns="0" rtlCol="0">
            <a:spAutoFit/>
          </a:bodyPr>
          <a:lstStyle/>
          <a:p>
            <a:pPr marL="12700">
              <a:tabLst>
                <a:tab pos="446405" algn="l"/>
                <a:tab pos="1446530" algn="l"/>
              </a:tabLst>
            </a:pPr>
            <a:r>
              <a:rPr sz="2000" b="1" spc="-15" dirty="0">
                <a:solidFill>
                  <a:srgbClr val="FFFFFF"/>
                </a:solidFill>
                <a:cs typeface="Calibri"/>
              </a:rPr>
              <a:t>ve	</a:t>
            </a:r>
            <a:r>
              <a:rPr sz="2000" b="1" dirty="0">
                <a:solidFill>
                  <a:srgbClr val="FFFFFF"/>
                </a:solidFill>
                <a:cs typeface="Calibri"/>
              </a:rPr>
              <a:t>eğlence	</a:t>
            </a:r>
            <a:r>
              <a:rPr sz="2000" b="1" spc="-10" dirty="0">
                <a:solidFill>
                  <a:srgbClr val="FFFFFF"/>
                </a:solidFill>
                <a:cs typeface="Calibri"/>
              </a:rPr>
              <a:t>fotoğraflarınızı</a:t>
            </a:r>
            <a:endParaRPr sz="2000">
              <a:solidFill>
                <a:prstClr val="black"/>
              </a:solidFill>
              <a:cs typeface="Calibri"/>
            </a:endParaRPr>
          </a:p>
        </p:txBody>
      </p:sp>
      <p:sp>
        <p:nvSpPr>
          <p:cNvPr id="7" name="object 7"/>
          <p:cNvSpPr txBox="1"/>
          <p:nvPr/>
        </p:nvSpPr>
        <p:spPr>
          <a:xfrm>
            <a:off x="6284298" y="3951351"/>
            <a:ext cx="886460" cy="307777"/>
          </a:xfrm>
          <a:prstGeom prst="rect">
            <a:avLst/>
          </a:prstGeom>
        </p:spPr>
        <p:txBody>
          <a:bodyPr vert="horz" wrap="square" lIns="0" tIns="0" rIns="0" bIns="0" rtlCol="0">
            <a:spAutoFit/>
          </a:bodyPr>
          <a:lstStyle/>
          <a:p>
            <a:pPr marL="12700"/>
            <a:r>
              <a:rPr sz="2000" b="1" spc="-10" dirty="0">
                <a:solidFill>
                  <a:srgbClr val="FFFFFF"/>
                </a:solidFill>
                <a:cs typeface="Calibri"/>
              </a:rPr>
              <a:t>s</a:t>
            </a:r>
            <a:r>
              <a:rPr sz="2000" b="1" dirty="0">
                <a:solidFill>
                  <a:srgbClr val="FFFFFF"/>
                </a:solidFill>
                <a:cs typeface="Calibri"/>
              </a:rPr>
              <a:t>o</a:t>
            </a:r>
            <a:r>
              <a:rPr sz="2000" b="1" spc="-30" dirty="0">
                <a:solidFill>
                  <a:srgbClr val="FFFFFF"/>
                </a:solidFill>
                <a:cs typeface="Calibri"/>
              </a:rPr>
              <a:t>s</a:t>
            </a:r>
            <a:r>
              <a:rPr sz="2000" b="1" spc="-40" dirty="0">
                <a:solidFill>
                  <a:srgbClr val="FFFFFF"/>
                </a:solidFill>
                <a:cs typeface="Calibri"/>
              </a:rPr>
              <a:t>y</a:t>
            </a:r>
            <a:r>
              <a:rPr sz="2000" b="1" dirty="0">
                <a:solidFill>
                  <a:srgbClr val="FFFFFF"/>
                </a:solidFill>
                <a:cs typeface="Calibri"/>
              </a:rPr>
              <a:t>al</a:t>
            </a:r>
            <a:endParaRPr sz="2000">
              <a:solidFill>
                <a:prstClr val="black"/>
              </a:solidFill>
              <a:cs typeface="Calibri"/>
            </a:endParaRPr>
          </a:p>
        </p:txBody>
      </p:sp>
      <p:sp>
        <p:nvSpPr>
          <p:cNvPr id="8" name="object 8"/>
          <p:cNvSpPr txBox="1"/>
          <p:nvPr/>
        </p:nvSpPr>
        <p:spPr>
          <a:xfrm>
            <a:off x="7385643" y="3951351"/>
            <a:ext cx="1336040" cy="307777"/>
          </a:xfrm>
          <a:prstGeom prst="rect">
            <a:avLst/>
          </a:prstGeom>
        </p:spPr>
        <p:txBody>
          <a:bodyPr vert="horz" wrap="square" lIns="0" tIns="0" rIns="0" bIns="0" rtlCol="0">
            <a:spAutoFit/>
          </a:bodyPr>
          <a:lstStyle/>
          <a:p>
            <a:pPr marL="12700"/>
            <a:r>
              <a:rPr sz="2000" b="1" spc="-5" dirty="0">
                <a:solidFill>
                  <a:srgbClr val="FFFFFF"/>
                </a:solidFill>
                <a:cs typeface="Calibri"/>
              </a:rPr>
              <a:t>me</a:t>
            </a:r>
            <a:r>
              <a:rPr sz="2000" b="1" dirty="0">
                <a:solidFill>
                  <a:srgbClr val="FFFFFF"/>
                </a:solidFill>
                <a:cs typeface="Calibri"/>
              </a:rPr>
              <a:t>d</a:t>
            </a:r>
            <a:r>
              <a:rPr sz="2000" b="1" spc="-40" dirty="0">
                <a:solidFill>
                  <a:srgbClr val="FFFFFF"/>
                </a:solidFill>
                <a:cs typeface="Calibri"/>
              </a:rPr>
              <a:t>y</a:t>
            </a:r>
            <a:r>
              <a:rPr sz="2000" b="1" dirty="0">
                <a:solidFill>
                  <a:srgbClr val="FFFFFF"/>
                </a:solidFill>
                <a:cs typeface="Calibri"/>
              </a:rPr>
              <a:t>ada</a:t>
            </a:r>
            <a:endParaRPr sz="2000">
              <a:solidFill>
                <a:prstClr val="black"/>
              </a:solidFill>
              <a:cs typeface="Calibri"/>
            </a:endParaRPr>
          </a:p>
        </p:txBody>
      </p:sp>
      <p:sp>
        <p:nvSpPr>
          <p:cNvPr id="9" name="object 9"/>
          <p:cNvSpPr/>
          <p:nvPr/>
        </p:nvSpPr>
        <p:spPr>
          <a:xfrm>
            <a:off x="9487408" y="2596895"/>
            <a:ext cx="2704592" cy="40782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130047" y="1424940"/>
            <a:ext cx="11265408" cy="128930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754821" y="1595247"/>
            <a:ext cx="10453793" cy="1915909"/>
          </a:xfrm>
          <a:prstGeom prst="rect">
            <a:avLst/>
          </a:prstGeom>
        </p:spPr>
        <p:txBody>
          <a:bodyPr vert="horz" wrap="square" lIns="0" tIns="0" rIns="0" bIns="0" rtlCol="0">
            <a:spAutoFit/>
          </a:bodyPr>
          <a:lstStyle/>
          <a:p>
            <a:pPr marL="355600" indent="-327025">
              <a:buFont typeface="Wingdings"/>
              <a:buChar char=""/>
              <a:tabLst>
                <a:tab pos="372110" algn="l"/>
              </a:tabLst>
            </a:pPr>
            <a:r>
              <a:rPr sz="2000" b="1" dirty="0">
                <a:solidFill>
                  <a:srgbClr val="FFFFFF"/>
                </a:solidFill>
                <a:latin typeface="Comic Sans MS" pitchFamily="66" charset="0"/>
                <a:cs typeface="Calibri"/>
              </a:rPr>
              <a:t>Üzgün,</a:t>
            </a:r>
            <a:r>
              <a:rPr sz="2000" b="1" spc="265" dirty="0">
                <a:solidFill>
                  <a:srgbClr val="FFFFFF"/>
                </a:solidFill>
                <a:latin typeface="Comic Sans MS" pitchFamily="66" charset="0"/>
                <a:cs typeface="Calibri"/>
              </a:rPr>
              <a:t> </a:t>
            </a:r>
            <a:r>
              <a:rPr sz="2000" b="1" spc="-5" dirty="0">
                <a:solidFill>
                  <a:srgbClr val="FFFFFF"/>
                </a:solidFill>
                <a:latin typeface="Comic Sans MS" pitchFamily="66" charset="0"/>
                <a:cs typeface="Calibri"/>
              </a:rPr>
              <a:t>kırgın</a:t>
            </a:r>
            <a:r>
              <a:rPr sz="2000" b="1" spc="260" dirty="0">
                <a:solidFill>
                  <a:srgbClr val="FFFFFF"/>
                </a:solidFill>
                <a:latin typeface="Comic Sans MS" pitchFamily="66" charset="0"/>
                <a:cs typeface="Calibri"/>
              </a:rPr>
              <a:t> </a:t>
            </a:r>
            <a:r>
              <a:rPr sz="2000" b="1" spc="-15" dirty="0">
                <a:solidFill>
                  <a:srgbClr val="FFFFFF"/>
                </a:solidFill>
                <a:latin typeface="Comic Sans MS" pitchFamily="66" charset="0"/>
                <a:cs typeface="Calibri"/>
              </a:rPr>
              <a:t>ve</a:t>
            </a:r>
            <a:r>
              <a:rPr sz="2000" b="1" spc="275" dirty="0">
                <a:solidFill>
                  <a:srgbClr val="FFFFFF"/>
                </a:solidFill>
                <a:latin typeface="Comic Sans MS" pitchFamily="66" charset="0"/>
                <a:cs typeface="Calibri"/>
              </a:rPr>
              <a:t> </a:t>
            </a:r>
            <a:r>
              <a:rPr sz="2000" b="1" spc="-5" dirty="0">
                <a:solidFill>
                  <a:srgbClr val="FFFFFF"/>
                </a:solidFill>
                <a:latin typeface="Comic Sans MS" pitchFamily="66" charset="0"/>
                <a:cs typeface="Calibri"/>
              </a:rPr>
              <a:t>öfkeli</a:t>
            </a:r>
            <a:r>
              <a:rPr sz="2000" b="1" spc="270" dirty="0">
                <a:solidFill>
                  <a:srgbClr val="FFFFFF"/>
                </a:solidFill>
                <a:latin typeface="Comic Sans MS" pitchFamily="66" charset="0"/>
                <a:cs typeface="Calibri"/>
              </a:rPr>
              <a:t> </a:t>
            </a:r>
            <a:r>
              <a:rPr sz="2000" b="1" dirty="0">
                <a:solidFill>
                  <a:srgbClr val="FFFFFF"/>
                </a:solidFill>
                <a:latin typeface="Comic Sans MS" pitchFamily="66" charset="0"/>
                <a:cs typeface="Calibri"/>
              </a:rPr>
              <a:t>olduğunuz</a:t>
            </a:r>
            <a:r>
              <a:rPr sz="2000" b="1" spc="285" dirty="0">
                <a:solidFill>
                  <a:srgbClr val="FFFFFF"/>
                </a:solidFill>
                <a:latin typeface="Comic Sans MS" pitchFamily="66" charset="0"/>
                <a:cs typeface="Calibri"/>
              </a:rPr>
              <a:t> </a:t>
            </a:r>
            <a:r>
              <a:rPr sz="2000" b="1" spc="-5" dirty="0">
                <a:solidFill>
                  <a:srgbClr val="FFFFFF"/>
                </a:solidFill>
                <a:latin typeface="Comic Sans MS" pitchFamily="66" charset="0"/>
                <a:cs typeface="Calibri"/>
              </a:rPr>
              <a:t>durumlarda</a:t>
            </a:r>
            <a:r>
              <a:rPr sz="2000" b="1" spc="270" dirty="0">
                <a:solidFill>
                  <a:srgbClr val="FFFFFF"/>
                </a:solidFill>
                <a:latin typeface="Comic Sans MS" pitchFamily="66" charset="0"/>
                <a:cs typeface="Calibri"/>
              </a:rPr>
              <a:t> </a:t>
            </a:r>
            <a:r>
              <a:rPr sz="2000" b="1" spc="-5" dirty="0">
                <a:solidFill>
                  <a:srgbClr val="FFFFFF"/>
                </a:solidFill>
                <a:latin typeface="Comic Sans MS" pitchFamily="66" charset="0"/>
                <a:cs typeface="Calibri"/>
              </a:rPr>
              <a:t>ruh</a:t>
            </a:r>
            <a:r>
              <a:rPr sz="2000" b="1" spc="285" dirty="0">
                <a:solidFill>
                  <a:srgbClr val="FFFFFF"/>
                </a:solidFill>
                <a:latin typeface="Comic Sans MS" pitchFamily="66" charset="0"/>
                <a:cs typeface="Calibri"/>
              </a:rPr>
              <a:t> </a:t>
            </a:r>
            <a:r>
              <a:rPr sz="2000" b="1" spc="-5" dirty="0">
                <a:solidFill>
                  <a:srgbClr val="FFFFFF"/>
                </a:solidFill>
                <a:latin typeface="Comic Sans MS" pitchFamily="66" charset="0"/>
                <a:cs typeface="Calibri"/>
              </a:rPr>
              <a:t>halinizi</a:t>
            </a:r>
            <a:r>
              <a:rPr sz="2000" b="1" spc="275" dirty="0">
                <a:solidFill>
                  <a:srgbClr val="FFFFFF"/>
                </a:solidFill>
                <a:latin typeface="Comic Sans MS" pitchFamily="66" charset="0"/>
                <a:cs typeface="Calibri"/>
              </a:rPr>
              <a:t> </a:t>
            </a:r>
            <a:r>
              <a:rPr sz="2000" b="1" spc="-10" dirty="0">
                <a:solidFill>
                  <a:srgbClr val="FFFFFF"/>
                </a:solidFill>
                <a:latin typeface="Comic Sans MS" pitchFamily="66" charset="0"/>
                <a:cs typeface="Calibri"/>
              </a:rPr>
              <a:t>yansıtacak</a:t>
            </a:r>
            <a:endParaRPr sz="2000">
              <a:solidFill>
                <a:prstClr val="black"/>
              </a:solidFill>
              <a:latin typeface="Comic Sans MS" pitchFamily="66" charset="0"/>
              <a:cs typeface="Calibri"/>
            </a:endParaRPr>
          </a:p>
          <a:p>
            <a:pPr marL="371475"/>
            <a:r>
              <a:rPr sz="2000" b="1" spc="-5" dirty="0">
                <a:solidFill>
                  <a:srgbClr val="FFFFFF"/>
                </a:solidFill>
                <a:latin typeface="Comic Sans MS" pitchFamily="66" charset="0"/>
                <a:cs typeface="Calibri"/>
              </a:rPr>
              <a:t>iletiler paylaşmaktan </a:t>
            </a:r>
            <a:r>
              <a:rPr sz="2000" b="1" dirty="0">
                <a:solidFill>
                  <a:srgbClr val="FFFFFF"/>
                </a:solidFill>
                <a:latin typeface="Comic Sans MS" pitchFamily="66" charset="0"/>
                <a:cs typeface="Calibri"/>
              </a:rPr>
              <a:t>çekinin. Son pişmanlık </a:t>
            </a:r>
            <a:r>
              <a:rPr sz="2000" b="1" spc="-25" dirty="0">
                <a:solidFill>
                  <a:srgbClr val="FFFFFF"/>
                </a:solidFill>
                <a:latin typeface="Comic Sans MS" pitchFamily="66" charset="0"/>
                <a:cs typeface="Calibri"/>
              </a:rPr>
              <a:t>fayda etmeyebilir.</a:t>
            </a:r>
            <a:endParaRPr sz="2000">
              <a:solidFill>
                <a:prstClr val="black"/>
              </a:solidFill>
              <a:latin typeface="Comic Sans MS" pitchFamily="66" charset="0"/>
              <a:cs typeface="Calibri"/>
            </a:endParaRPr>
          </a:p>
          <a:p>
            <a:endParaRPr sz="2000">
              <a:solidFill>
                <a:prstClr val="black"/>
              </a:solidFill>
              <a:latin typeface="Times New Roman"/>
              <a:cs typeface="Times New Roman"/>
            </a:endParaRPr>
          </a:p>
          <a:p>
            <a:pPr>
              <a:spcBef>
                <a:spcPts val="40"/>
              </a:spcBef>
            </a:pPr>
            <a:endParaRPr sz="2450">
              <a:solidFill>
                <a:prstClr val="black"/>
              </a:solidFill>
              <a:latin typeface="Times New Roman"/>
              <a:cs typeface="Times New Roman"/>
            </a:endParaRPr>
          </a:p>
          <a:p>
            <a:pPr marL="355600" marR="1455420" indent="-342900">
              <a:buFont typeface="Wingdings"/>
              <a:buChar char=""/>
              <a:tabLst>
                <a:tab pos="355600" algn="l"/>
              </a:tabLst>
            </a:pPr>
            <a:r>
              <a:rPr sz="2000" b="1" spc="-10" dirty="0">
                <a:solidFill>
                  <a:srgbClr val="FFFFFF"/>
                </a:solidFill>
                <a:latin typeface="Comic Sans MS" pitchFamily="66" charset="0"/>
                <a:cs typeface="Calibri"/>
              </a:rPr>
              <a:t>Siyaset, </a:t>
            </a:r>
            <a:r>
              <a:rPr sz="2000" b="1" spc="-30" dirty="0">
                <a:solidFill>
                  <a:srgbClr val="FFFFFF"/>
                </a:solidFill>
                <a:latin typeface="Comic Sans MS" pitchFamily="66" charset="0"/>
                <a:cs typeface="Calibri"/>
              </a:rPr>
              <a:t>spor, </a:t>
            </a:r>
            <a:r>
              <a:rPr sz="2000" b="1" dirty="0">
                <a:solidFill>
                  <a:srgbClr val="FFFFFF"/>
                </a:solidFill>
                <a:latin typeface="Comic Sans MS" pitchFamily="66" charset="0"/>
                <a:cs typeface="Calibri"/>
              </a:rPr>
              <a:t>din, </a:t>
            </a:r>
            <a:r>
              <a:rPr sz="2000" b="1" spc="-35" dirty="0">
                <a:solidFill>
                  <a:srgbClr val="FFFFFF"/>
                </a:solidFill>
                <a:latin typeface="Comic Sans MS" pitchFamily="66" charset="0"/>
                <a:cs typeface="Calibri"/>
              </a:rPr>
              <a:t>terör, </a:t>
            </a:r>
            <a:r>
              <a:rPr sz="2000" b="1" spc="-5" dirty="0">
                <a:solidFill>
                  <a:srgbClr val="FFFFFF"/>
                </a:solidFill>
                <a:latin typeface="Comic Sans MS" pitchFamily="66" charset="0"/>
                <a:cs typeface="Calibri"/>
              </a:rPr>
              <a:t>cinsellik gibi </a:t>
            </a:r>
            <a:r>
              <a:rPr sz="2000" b="1" spc="-10" dirty="0">
                <a:solidFill>
                  <a:srgbClr val="FFFFFF"/>
                </a:solidFill>
                <a:latin typeface="Comic Sans MS" pitchFamily="66" charset="0"/>
                <a:cs typeface="Calibri"/>
              </a:rPr>
              <a:t>konularda </a:t>
            </a:r>
            <a:r>
              <a:rPr sz="2000" b="1" spc="-5" dirty="0">
                <a:solidFill>
                  <a:srgbClr val="FFFFFF"/>
                </a:solidFill>
                <a:latin typeface="Comic Sans MS" pitchFamily="66" charset="0"/>
                <a:cs typeface="Calibri"/>
              </a:rPr>
              <a:t>yorum  </a:t>
            </a:r>
            <a:r>
              <a:rPr sz="2000" b="1" spc="-15" dirty="0">
                <a:solidFill>
                  <a:srgbClr val="FFFFFF"/>
                </a:solidFill>
                <a:latin typeface="Comic Sans MS" pitchFamily="66" charset="0"/>
                <a:cs typeface="Calibri"/>
              </a:rPr>
              <a:t>yaparken </a:t>
            </a:r>
            <a:r>
              <a:rPr sz="2000" b="1" spc="-10" dirty="0">
                <a:solidFill>
                  <a:srgbClr val="FFFFFF"/>
                </a:solidFill>
                <a:latin typeface="Comic Sans MS" pitchFamily="66" charset="0"/>
                <a:cs typeface="Calibri"/>
              </a:rPr>
              <a:t>dikkatli</a:t>
            </a:r>
            <a:r>
              <a:rPr sz="2000" b="1" spc="-20" dirty="0">
                <a:solidFill>
                  <a:srgbClr val="FFFFFF"/>
                </a:solidFill>
                <a:latin typeface="Comic Sans MS" pitchFamily="66" charset="0"/>
                <a:cs typeface="Calibri"/>
              </a:rPr>
              <a:t> </a:t>
            </a:r>
            <a:r>
              <a:rPr sz="2000" b="1" dirty="0">
                <a:solidFill>
                  <a:srgbClr val="FFFFFF"/>
                </a:solidFill>
                <a:latin typeface="Comic Sans MS" pitchFamily="66" charset="0"/>
                <a:cs typeface="Calibri"/>
              </a:rPr>
              <a:t>olun.</a:t>
            </a:r>
            <a:endParaRPr sz="2000">
              <a:solidFill>
                <a:prstClr val="black"/>
              </a:solidFill>
              <a:latin typeface="Comic Sans MS" pitchFamily="66" charset="0"/>
              <a:cs typeface="Calibri"/>
            </a:endParaRPr>
          </a:p>
        </p:txBody>
      </p:sp>
      <p:sp>
        <p:nvSpPr>
          <p:cNvPr id="12" name="object 12"/>
          <p:cNvSpPr/>
          <p:nvPr/>
        </p:nvSpPr>
        <p:spPr>
          <a:xfrm>
            <a:off x="125984" y="5036821"/>
            <a:ext cx="7979664" cy="115061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3" name="object 13"/>
          <p:cNvSpPr txBox="1"/>
          <p:nvPr/>
        </p:nvSpPr>
        <p:spPr>
          <a:xfrm>
            <a:off x="762136" y="4256152"/>
            <a:ext cx="7167033" cy="1478915"/>
          </a:xfrm>
          <a:prstGeom prst="rect">
            <a:avLst/>
          </a:prstGeom>
        </p:spPr>
        <p:txBody>
          <a:bodyPr vert="horz" wrap="square" lIns="0" tIns="0" rIns="0" bIns="0" rtlCol="0">
            <a:spAutoFit/>
          </a:bodyPr>
          <a:lstStyle/>
          <a:p>
            <a:pPr marL="355600"/>
            <a:r>
              <a:rPr sz="2000" b="1" spc="-10" dirty="0">
                <a:solidFill>
                  <a:srgbClr val="FFFFFF"/>
                </a:solidFill>
                <a:cs typeface="Calibri"/>
              </a:rPr>
              <a:t>paylaşırken dikkatli</a:t>
            </a:r>
            <a:r>
              <a:rPr sz="2000" b="1" spc="-40" dirty="0">
                <a:solidFill>
                  <a:srgbClr val="FFFFFF"/>
                </a:solidFill>
                <a:cs typeface="Calibri"/>
              </a:rPr>
              <a:t> </a:t>
            </a:r>
            <a:r>
              <a:rPr sz="2000" b="1" dirty="0">
                <a:solidFill>
                  <a:srgbClr val="FFFFFF"/>
                </a:solidFill>
                <a:cs typeface="Calibri"/>
              </a:rPr>
              <a:t>olun.</a:t>
            </a:r>
            <a:endParaRPr sz="2000">
              <a:solidFill>
                <a:prstClr val="black"/>
              </a:solidFill>
              <a:cs typeface="Calibri"/>
            </a:endParaRPr>
          </a:p>
          <a:p>
            <a:endParaRPr sz="2000">
              <a:solidFill>
                <a:prstClr val="black"/>
              </a:solidFill>
              <a:latin typeface="Times New Roman"/>
              <a:cs typeface="Times New Roman"/>
            </a:endParaRPr>
          </a:p>
          <a:p>
            <a:pPr>
              <a:spcBef>
                <a:spcPts val="43"/>
              </a:spcBef>
            </a:pPr>
            <a:endParaRPr sz="1650">
              <a:solidFill>
                <a:prstClr val="black"/>
              </a:solidFill>
              <a:latin typeface="Times New Roman"/>
              <a:cs typeface="Times New Roman"/>
            </a:endParaRPr>
          </a:p>
          <a:p>
            <a:pPr marL="355600" indent="-342900">
              <a:buFont typeface="Wingdings"/>
              <a:buChar char=""/>
              <a:tabLst>
                <a:tab pos="356235" algn="l"/>
              </a:tabLst>
            </a:pPr>
            <a:r>
              <a:rPr sz="2000" b="1" spc="-10" dirty="0">
                <a:solidFill>
                  <a:srgbClr val="FFFFFF"/>
                </a:solidFill>
                <a:latin typeface="Comic Sans MS" pitchFamily="66" charset="0"/>
                <a:cs typeface="Calibri"/>
              </a:rPr>
              <a:t>Paylaşımlarınızda telif </a:t>
            </a:r>
            <a:r>
              <a:rPr sz="2000" b="1" dirty="0">
                <a:solidFill>
                  <a:srgbClr val="FFFFFF"/>
                </a:solidFill>
                <a:latin typeface="Comic Sans MS" pitchFamily="66" charset="0"/>
                <a:cs typeface="Calibri"/>
              </a:rPr>
              <a:t>haklarının ihlaline</a:t>
            </a:r>
            <a:r>
              <a:rPr sz="2000" b="1" spc="365" dirty="0">
                <a:solidFill>
                  <a:srgbClr val="FFFFFF"/>
                </a:solidFill>
                <a:latin typeface="Comic Sans MS" pitchFamily="66" charset="0"/>
                <a:cs typeface="Calibri"/>
              </a:rPr>
              <a:t> </a:t>
            </a:r>
            <a:r>
              <a:rPr sz="2000" b="1" spc="-15" dirty="0">
                <a:solidFill>
                  <a:srgbClr val="FFFFFF"/>
                </a:solidFill>
                <a:latin typeface="Comic Sans MS" pitchFamily="66" charset="0"/>
                <a:cs typeface="Calibri"/>
              </a:rPr>
              <a:t>dikkat</a:t>
            </a:r>
            <a:endParaRPr sz="2000">
              <a:solidFill>
                <a:prstClr val="black"/>
              </a:solidFill>
              <a:latin typeface="Comic Sans MS" pitchFamily="66" charset="0"/>
              <a:cs typeface="Calibri"/>
            </a:endParaRPr>
          </a:p>
          <a:p>
            <a:pPr marL="355600"/>
            <a:r>
              <a:rPr sz="2000" b="1" dirty="0">
                <a:solidFill>
                  <a:srgbClr val="FFFFFF"/>
                </a:solidFill>
                <a:latin typeface="Comic Sans MS" pitchFamily="66" charset="0"/>
                <a:cs typeface="Calibri"/>
              </a:rPr>
              <a:t>edin.</a:t>
            </a:r>
            <a:endParaRPr sz="2000">
              <a:solidFill>
                <a:prstClr val="black"/>
              </a:solidFill>
              <a:latin typeface="Comic Sans MS" pitchFamily="66" charset="0"/>
              <a:cs typeface="Calibri"/>
            </a:endParaRPr>
          </a:p>
        </p:txBody>
      </p:sp>
      <p:sp>
        <p:nvSpPr>
          <p:cNvPr id="14" name="object 2"/>
          <p:cNvSpPr txBox="1">
            <a:spLocks/>
          </p:cNvSpPr>
          <p:nvPr/>
        </p:nvSpPr>
        <p:spPr>
          <a:xfrm>
            <a:off x="0" y="310098"/>
            <a:ext cx="12192000" cy="430887"/>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lvl1pPr>
              <a:defRPr sz="3000" b="0" i="0">
                <a:solidFill>
                  <a:schemeClr val="tx1"/>
                </a:solidFill>
                <a:latin typeface="Calibri"/>
                <a:ea typeface="+mj-ea"/>
                <a:cs typeface="Calibri"/>
              </a:defRPr>
            </a:lvl1pPr>
          </a:lstStyle>
          <a:p>
            <a:pPr marL="2078355"/>
            <a:r>
              <a:rPr lang="tr-TR" sz="2800" b="1" kern="0" spc="-20" dirty="0">
                <a:solidFill>
                  <a:srgbClr val="FF0000"/>
                </a:solidFill>
                <a:latin typeface="Comic Sans MS" pitchFamily="66" charset="0"/>
              </a:rPr>
              <a:t>Sosyal </a:t>
            </a:r>
            <a:r>
              <a:rPr lang="tr-TR" sz="2800" b="1" kern="0" spc="-10" dirty="0">
                <a:solidFill>
                  <a:srgbClr val="FF0000"/>
                </a:solidFill>
                <a:latin typeface="Comic Sans MS" pitchFamily="66" charset="0"/>
              </a:rPr>
              <a:t>medyadaki değişim…Nelere dikkat etmeliyiz?</a:t>
            </a:r>
            <a:endParaRPr lang="tr-TR" sz="2800" b="1" kern="0" spc="-35" dirty="0">
              <a:solidFill>
                <a:srgbClr val="FF0000"/>
              </a:solidFill>
              <a:latin typeface="Comic Sans MS" pitchFamily="66" charset="0"/>
            </a:endParaRPr>
          </a:p>
        </p:txBody>
      </p:sp>
    </p:spTree>
    <p:extLst>
      <p:ext uri="{BB962C8B-B14F-4D97-AF65-F5344CB8AC3E}">
        <p14:creationId xmlns:p14="http://schemas.microsoft.com/office/powerpoint/2010/main" val="20340696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sndAc>
          <p:stSnd>
            <p:snd r:embed="rId7" name="arrow.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2600" y="2566489"/>
            <a:ext cx="10972800" cy="1515291"/>
          </a:xfrm>
          <a:solidFill>
            <a:srgbClr val="FF3399"/>
          </a:solidFill>
        </p:spPr>
        <p:style>
          <a:lnRef idx="1">
            <a:schemeClr val="accent4"/>
          </a:lnRef>
          <a:fillRef idx="2">
            <a:schemeClr val="accent4"/>
          </a:fillRef>
          <a:effectRef idx="1">
            <a:schemeClr val="accent4"/>
          </a:effectRef>
          <a:fontRef idx="minor">
            <a:schemeClr val="dk1"/>
          </a:fontRef>
        </p:style>
        <p:txBody>
          <a:bodyPr>
            <a:noAutofit/>
          </a:bodyPr>
          <a:lstStyle/>
          <a:p>
            <a:r>
              <a:rPr lang="tr-TR" dirty="0">
                <a:solidFill>
                  <a:schemeClr val="bg1"/>
                </a:solidFill>
                <a:latin typeface="Comic Sans MS" pitchFamily="66" charset="0"/>
              </a:rPr>
              <a:t>Zamanımızın belli bir kısmını internette geçireceğiz,arkadaşlarımıza,ailemize daha fazla zaman ayıracağız…</a:t>
            </a:r>
          </a:p>
        </p:txBody>
      </p:sp>
      <p:sp>
        <p:nvSpPr>
          <p:cNvPr id="5" name="2 İçerik Yer Tutucusu"/>
          <p:cNvSpPr txBox="1">
            <a:spLocks/>
          </p:cNvSpPr>
          <p:nvPr/>
        </p:nvSpPr>
        <p:spPr>
          <a:xfrm>
            <a:off x="597989" y="1210861"/>
            <a:ext cx="10972800" cy="86867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rgbClr val="000099"/>
                </a:solidFill>
                <a:effectLst/>
                <a:uLnTx/>
                <a:uFillTx/>
                <a:latin typeface="Comic Sans MS" pitchFamily="66" charset="0"/>
                <a:ea typeface="+mn-ea"/>
                <a:cs typeface="+mn-cs"/>
              </a:rPr>
              <a:t>Özetle iyi ya da kötü değil, tadında teknoloji…</a:t>
            </a:r>
          </a:p>
        </p:txBody>
      </p:sp>
      <p:sp>
        <p:nvSpPr>
          <p:cNvPr id="6" name="2 İçerik Yer Tutucusu"/>
          <p:cNvSpPr txBox="1">
            <a:spLocks/>
          </p:cNvSpPr>
          <p:nvPr/>
        </p:nvSpPr>
        <p:spPr>
          <a:xfrm>
            <a:off x="534489" y="4703361"/>
            <a:ext cx="10972800" cy="86867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a:ln>
                  <a:noFill/>
                </a:ln>
                <a:solidFill>
                  <a:srgbClr val="000099"/>
                </a:solidFill>
                <a:effectLst/>
                <a:uLnTx/>
                <a:uFillTx/>
                <a:latin typeface="Comic Sans MS" pitchFamily="66" charset="0"/>
                <a:ea typeface="+mn-ea"/>
                <a:cs typeface="+mn-cs"/>
              </a:rPr>
              <a:t>Dinlediğiniz</a:t>
            </a:r>
            <a:r>
              <a:rPr kumimoji="0" lang="tr-TR" sz="3200" b="0" i="0" u="none" strike="noStrike" kern="1200" cap="none" spc="0" normalizeH="0" noProof="0" dirty="0">
                <a:ln>
                  <a:noFill/>
                </a:ln>
                <a:solidFill>
                  <a:srgbClr val="000099"/>
                </a:solidFill>
                <a:effectLst/>
                <a:uLnTx/>
                <a:uFillTx/>
                <a:latin typeface="Comic Sans MS" pitchFamily="66" charset="0"/>
                <a:ea typeface="+mn-ea"/>
                <a:cs typeface="+mn-cs"/>
              </a:rPr>
              <a:t> için teşekkürler …</a:t>
            </a:r>
            <a:endParaRPr kumimoji="0" lang="tr-TR" sz="3200" b="0" i="0" u="none" strike="noStrike" kern="1200" cap="none" spc="0" normalizeH="0" baseline="0" noProof="0" dirty="0">
              <a:ln>
                <a:noFill/>
              </a:ln>
              <a:solidFill>
                <a:srgbClr val="000099"/>
              </a:solidFill>
              <a:effectLst/>
              <a:uLnTx/>
              <a:uFillTx/>
              <a:latin typeface="Comic Sans MS" pitchFamily="66"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normAutofit/>
          </a:bodyPr>
          <a:lstStyle/>
          <a:p>
            <a:pPr algn="ctr"/>
            <a:r>
              <a:rPr lang="tr-TR" dirty="0"/>
              <a:t> </a:t>
            </a:r>
            <a:r>
              <a:rPr lang="tr-TR" sz="3600" b="1" dirty="0">
                <a:solidFill>
                  <a:srgbClr val="FF0000"/>
                </a:solidFill>
                <a:latin typeface="Comic Sans MS" pitchFamily="66" charset="0"/>
              </a:rPr>
              <a:t>Teknoloji Ve Eğitim Ortamı</a:t>
            </a:r>
          </a:p>
        </p:txBody>
      </p:sp>
      <p:sp>
        <p:nvSpPr>
          <p:cNvPr id="3" name="İçerik Yer Tutucusu 2"/>
          <p:cNvSpPr>
            <a:spLocks noGrp="1"/>
          </p:cNvSpPr>
          <p:nvPr>
            <p:ph idx="1"/>
          </p:nvPr>
        </p:nvSpPr>
        <p:spPr>
          <a:xfrm>
            <a:off x="561703" y="1384663"/>
            <a:ext cx="11325498" cy="4383521"/>
          </a:xfrm>
        </p:spPr>
        <p:style>
          <a:lnRef idx="3">
            <a:schemeClr val="lt1"/>
          </a:lnRef>
          <a:fillRef idx="1">
            <a:schemeClr val="accent3"/>
          </a:fillRef>
          <a:effectRef idx="1">
            <a:schemeClr val="accent3"/>
          </a:effectRef>
          <a:fontRef idx="minor">
            <a:schemeClr val="lt1"/>
          </a:fontRef>
        </p:style>
        <p:txBody>
          <a:bodyPr>
            <a:normAutofit fontScale="92500" lnSpcReduction="20000"/>
          </a:bodyPr>
          <a:lstStyle/>
          <a:p>
            <a:pPr lvl="2" algn="just">
              <a:buClr>
                <a:srgbClr val="FF0000"/>
              </a:buClr>
              <a:buNone/>
            </a:pPr>
            <a:endParaRPr lang="tr-TR" dirty="0">
              <a:latin typeface="Comic Sans MS" pitchFamily="66" charset="0"/>
            </a:endParaRPr>
          </a:p>
          <a:p>
            <a:pPr lvl="2" algn="just">
              <a:buClr>
                <a:srgbClr val="FF0000"/>
              </a:buClr>
              <a:buNone/>
            </a:pPr>
            <a:r>
              <a:rPr lang="tr-TR" dirty="0">
                <a:solidFill>
                  <a:schemeClr val="tx1"/>
                </a:solidFill>
                <a:latin typeface="Comic Sans MS" pitchFamily="66" charset="0"/>
              </a:rPr>
              <a:t>Eğitim alanı teknolojik yeniliklerle birlikte hızla değişmektedir. </a:t>
            </a:r>
          </a:p>
          <a:p>
            <a:pPr algn="just">
              <a:buFont typeface="Wingdings" panose="05000000000000000000" pitchFamily="2" charset="2"/>
              <a:buChar char="ü"/>
            </a:pPr>
            <a:r>
              <a:rPr lang="tr-TR" sz="2400" dirty="0">
                <a:solidFill>
                  <a:schemeClr val="tx1"/>
                </a:solidFill>
                <a:latin typeface="Comic Sans MS" pitchFamily="66" charset="0"/>
              </a:rPr>
              <a:t>İnternetin hayatımıza girmesiyle birlikte bilgiye erişimde kolaylaşmıştır, elektronik kitaplar, dijital kütüphaneler,  makaleler  ve web sayfaları...</a:t>
            </a:r>
            <a:endParaRPr lang="tr-TR" sz="2400" dirty="0">
              <a:solidFill>
                <a:schemeClr val="tx1"/>
              </a:solidFill>
              <a:latin typeface="Trebuchet MS"/>
            </a:endParaRPr>
          </a:p>
          <a:p>
            <a:pPr algn="just">
              <a:buFont typeface="Wingdings" panose="05000000000000000000" pitchFamily="2" charset="2"/>
              <a:buChar char="ü"/>
            </a:pPr>
            <a:r>
              <a:rPr lang="tr-TR" sz="2400" dirty="0">
                <a:solidFill>
                  <a:srgbClr val="000099"/>
                </a:solidFill>
                <a:latin typeface="Trebuchet MS"/>
              </a:rPr>
              <a:t>Her alanda olduğu gibi bilgiye de hızlı bir şekilde ulaşmak, toplumlar ve bireyler açısından büyük önem taşımaktadır. Bu kolaylıklar, dijital ortamda eğitimi desteklemiş uzaktan eğitim uygulamaları önem kazanmıştır.</a:t>
            </a:r>
          </a:p>
          <a:p>
            <a:pPr algn="just">
              <a:buFont typeface="Wingdings" panose="05000000000000000000" pitchFamily="2" charset="2"/>
              <a:buChar char="ü"/>
            </a:pPr>
            <a:r>
              <a:rPr lang="tr-TR" sz="2400" dirty="0" err="1">
                <a:solidFill>
                  <a:srgbClr val="000099"/>
                </a:solidFill>
                <a:latin typeface="Trebuchet MS"/>
              </a:rPr>
              <a:t>Eba</a:t>
            </a:r>
            <a:endParaRPr lang="tr-TR" sz="2400" dirty="0">
              <a:solidFill>
                <a:srgbClr val="000099"/>
              </a:solidFill>
              <a:latin typeface="Trebuchet MS"/>
            </a:endParaRPr>
          </a:p>
          <a:p>
            <a:pPr algn="just">
              <a:buFont typeface="Wingdings" panose="05000000000000000000" pitchFamily="2" charset="2"/>
              <a:buChar char="ü"/>
            </a:pPr>
            <a:r>
              <a:rPr lang="tr-TR" sz="2400" dirty="0" err="1">
                <a:solidFill>
                  <a:srgbClr val="000099"/>
                </a:solidFill>
                <a:latin typeface="Trebuchet MS"/>
              </a:rPr>
              <a:t>Öba</a:t>
            </a:r>
            <a:endParaRPr lang="tr-TR" sz="2400" dirty="0">
              <a:solidFill>
                <a:srgbClr val="000099"/>
              </a:solidFill>
              <a:latin typeface="Trebuchet MS"/>
            </a:endParaRPr>
          </a:p>
          <a:p>
            <a:pPr algn="just">
              <a:buFont typeface="Wingdings" panose="05000000000000000000" pitchFamily="2" charset="2"/>
              <a:buChar char="ü"/>
            </a:pPr>
            <a:r>
              <a:rPr lang="tr-TR" sz="2400" dirty="0">
                <a:solidFill>
                  <a:srgbClr val="000099"/>
                </a:solidFill>
                <a:latin typeface="Trebuchet MS"/>
              </a:rPr>
              <a:t>E-okul</a:t>
            </a:r>
          </a:p>
          <a:p>
            <a:pPr algn="just">
              <a:buFont typeface="Wingdings" panose="05000000000000000000" pitchFamily="2" charset="2"/>
              <a:buChar char="ü"/>
            </a:pPr>
            <a:r>
              <a:rPr lang="tr-TR" sz="2400" dirty="0">
                <a:solidFill>
                  <a:srgbClr val="000099"/>
                </a:solidFill>
                <a:latin typeface="Trebuchet MS"/>
              </a:rPr>
              <a:t>E-devlet</a:t>
            </a:r>
          </a:p>
          <a:p>
            <a:pPr algn="just">
              <a:buFont typeface="Wingdings" panose="05000000000000000000" pitchFamily="2" charset="2"/>
              <a:buChar char="ü"/>
            </a:pPr>
            <a:r>
              <a:rPr lang="tr-TR" sz="2400" dirty="0">
                <a:solidFill>
                  <a:srgbClr val="000099"/>
                </a:solidFill>
                <a:latin typeface="Trebuchet MS"/>
              </a:rPr>
              <a:t>Akıllı tahtalar vs.</a:t>
            </a:r>
          </a:p>
          <a:p>
            <a:pPr algn="just">
              <a:buFont typeface="Wingdings" panose="05000000000000000000" pitchFamily="2" charset="2"/>
              <a:buChar char="ü"/>
            </a:pPr>
            <a:r>
              <a:rPr lang="tr-TR" sz="2400" u="sng" dirty="0">
                <a:solidFill>
                  <a:prstClr val="black"/>
                </a:solidFill>
                <a:latin typeface="Trebuchet MS"/>
              </a:rPr>
              <a:t>Eğitimde en çok kullanılan sayfalardır.</a:t>
            </a:r>
          </a:p>
          <a:p>
            <a:pPr algn="just">
              <a:buFont typeface="Wingdings" panose="05000000000000000000" pitchFamily="2" charset="2"/>
              <a:buChar char="ü"/>
            </a:pPr>
            <a:endParaRPr lang="tr-TR" sz="2400" dirty="0">
              <a:latin typeface="Comic Sans MS" pitchFamily="66" charset="0"/>
            </a:endParaRPr>
          </a:p>
          <a:p>
            <a:pPr lvl="2" algn="just">
              <a:buClr>
                <a:srgbClr val="FF0000"/>
              </a:buClr>
              <a:buFont typeface="Wingdings" panose="05000000000000000000" pitchFamily="2" charset="2"/>
              <a:buChar char="ü"/>
            </a:pPr>
            <a:endParaRPr lang="tr-TR" dirty="0">
              <a:latin typeface="Comic Sans MS" pitchFamily="66" charset="0"/>
            </a:endParaRPr>
          </a:p>
        </p:txBody>
      </p:sp>
      <p:grpSp>
        <p:nvGrpSpPr>
          <p:cNvPr id="5" name="Google Shape;428;p5"/>
          <p:cNvGrpSpPr/>
          <p:nvPr/>
        </p:nvGrpSpPr>
        <p:grpSpPr>
          <a:xfrm>
            <a:off x="10371909" y="5434149"/>
            <a:ext cx="1976845" cy="1240972"/>
            <a:chOff x="508075" y="1086550"/>
            <a:chExt cx="2154175" cy="1401125"/>
          </a:xfrm>
        </p:grpSpPr>
        <p:sp>
          <p:nvSpPr>
            <p:cNvPr id="6" name="Google Shape;429;p5"/>
            <p:cNvSpPr/>
            <p:nvPr/>
          </p:nvSpPr>
          <p:spPr>
            <a:xfrm>
              <a:off x="842950" y="2092050"/>
              <a:ext cx="457825" cy="395625"/>
            </a:xfrm>
            <a:custGeom>
              <a:avLst/>
              <a:gdLst/>
              <a:ahLst/>
              <a:cxnLst/>
              <a:rect l="l" t="t" r="r" b="b"/>
              <a:pathLst>
                <a:path w="18313" h="15825" extrusionOk="0">
                  <a:moveTo>
                    <a:pt x="16895" y="1"/>
                  </a:moveTo>
                  <a:lnTo>
                    <a:pt x="489" y="417"/>
                  </a:lnTo>
                  <a:cubicBezTo>
                    <a:pt x="489" y="417"/>
                    <a:pt x="465" y="929"/>
                    <a:pt x="429" y="1751"/>
                  </a:cubicBezTo>
                  <a:cubicBezTo>
                    <a:pt x="322" y="4251"/>
                    <a:pt x="84" y="9526"/>
                    <a:pt x="24" y="11681"/>
                  </a:cubicBezTo>
                  <a:cubicBezTo>
                    <a:pt x="1" y="13026"/>
                    <a:pt x="1" y="14467"/>
                    <a:pt x="36" y="15824"/>
                  </a:cubicBezTo>
                  <a:lnTo>
                    <a:pt x="9073" y="15824"/>
                  </a:lnTo>
                  <a:lnTo>
                    <a:pt x="9442" y="10180"/>
                  </a:lnTo>
                  <a:lnTo>
                    <a:pt x="9442" y="10157"/>
                  </a:lnTo>
                  <a:lnTo>
                    <a:pt x="9502" y="9311"/>
                  </a:lnTo>
                  <a:lnTo>
                    <a:pt x="9621" y="10133"/>
                  </a:lnTo>
                  <a:lnTo>
                    <a:pt x="10490" y="15824"/>
                  </a:lnTo>
                  <a:lnTo>
                    <a:pt x="18312" y="15824"/>
                  </a:lnTo>
                  <a:lnTo>
                    <a:pt x="17431" y="6073"/>
                  </a:lnTo>
                  <a:lnTo>
                    <a:pt x="17419" y="5847"/>
                  </a:lnTo>
                  <a:lnTo>
                    <a:pt x="17419" y="5811"/>
                  </a:lnTo>
                  <a:lnTo>
                    <a:pt x="17038" y="1668"/>
                  </a:lnTo>
                  <a:lnTo>
                    <a:pt x="168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30;p5"/>
            <p:cNvSpPr/>
            <p:nvPr/>
          </p:nvSpPr>
          <p:spPr>
            <a:xfrm>
              <a:off x="850700" y="2137000"/>
              <a:ext cx="75175" cy="108975"/>
            </a:xfrm>
            <a:custGeom>
              <a:avLst/>
              <a:gdLst/>
              <a:ahLst/>
              <a:cxnLst/>
              <a:rect l="l" t="t" r="r" b="b"/>
              <a:pathLst>
                <a:path w="3007" h="4359" extrusionOk="0">
                  <a:moveTo>
                    <a:pt x="2909" y="0"/>
                  </a:moveTo>
                  <a:cubicBezTo>
                    <a:pt x="2865" y="0"/>
                    <a:pt x="2822" y="27"/>
                    <a:pt x="2822" y="84"/>
                  </a:cubicBezTo>
                  <a:cubicBezTo>
                    <a:pt x="2691" y="2787"/>
                    <a:pt x="107" y="4180"/>
                    <a:pt x="83" y="4191"/>
                  </a:cubicBezTo>
                  <a:cubicBezTo>
                    <a:pt x="0" y="4239"/>
                    <a:pt x="36" y="4358"/>
                    <a:pt x="119" y="4358"/>
                  </a:cubicBezTo>
                  <a:cubicBezTo>
                    <a:pt x="143" y="4358"/>
                    <a:pt x="155" y="4358"/>
                    <a:pt x="167" y="4346"/>
                  </a:cubicBezTo>
                  <a:cubicBezTo>
                    <a:pt x="191" y="4334"/>
                    <a:pt x="2869" y="2906"/>
                    <a:pt x="3000" y="96"/>
                  </a:cubicBezTo>
                  <a:cubicBezTo>
                    <a:pt x="3007" y="33"/>
                    <a:pt x="2957" y="0"/>
                    <a:pt x="29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431;p5"/>
            <p:cNvSpPr/>
            <p:nvPr/>
          </p:nvSpPr>
          <p:spPr>
            <a:xfrm>
              <a:off x="1076025" y="2279625"/>
              <a:ext cx="10575" cy="130650"/>
            </a:xfrm>
            <a:custGeom>
              <a:avLst/>
              <a:gdLst/>
              <a:ahLst/>
              <a:cxnLst/>
              <a:rect l="l" t="t" r="r" b="b"/>
              <a:pathLst>
                <a:path w="423" h="5226" extrusionOk="0">
                  <a:moveTo>
                    <a:pt x="333" y="0"/>
                  </a:moveTo>
                  <a:cubicBezTo>
                    <a:pt x="290" y="0"/>
                    <a:pt x="244" y="30"/>
                    <a:pt x="238" y="94"/>
                  </a:cubicBezTo>
                  <a:lnTo>
                    <a:pt x="0" y="5130"/>
                  </a:lnTo>
                  <a:cubicBezTo>
                    <a:pt x="0" y="5178"/>
                    <a:pt x="36" y="5225"/>
                    <a:pt x="83" y="5225"/>
                  </a:cubicBezTo>
                  <a:cubicBezTo>
                    <a:pt x="131" y="5225"/>
                    <a:pt x="179" y="5190"/>
                    <a:pt x="179" y="5142"/>
                  </a:cubicBezTo>
                  <a:lnTo>
                    <a:pt x="417" y="94"/>
                  </a:lnTo>
                  <a:cubicBezTo>
                    <a:pt x="423" y="33"/>
                    <a:pt x="379" y="0"/>
                    <a:pt x="3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32;p5"/>
            <p:cNvSpPr/>
            <p:nvPr/>
          </p:nvSpPr>
          <p:spPr>
            <a:xfrm>
              <a:off x="1211450" y="2137000"/>
              <a:ext cx="75025" cy="108975"/>
            </a:xfrm>
            <a:custGeom>
              <a:avLst/>
              <a:gdLst/>
              <a:ahLst/>
              <a:cxnLst/>
              <a:rect l="l" t="t" r="r" b="b"/>
              <a:pathLst>
                <a:path w="3001" h="4359" extrusionOk="0">
                  <a:moveTo>
                    <a:pt x="84" y="0"/>
                  </a:moveTo>
                  <a:cubicBezTo>
                    <a:pt x="36" y="0"/>
                    <a:pt x="0" y="48"/>
                    <a:pt x="0" y="96"/>
                  </a:cubicBezTo>
                  <a:cubicBezTo>
                    <a:pt x="131" y="2906"/>
                    <a:pt x="2810" y="4334"/>
                    <a:pt x="2834" y="4346"/>
                  </a:cubicBezTo>
                  <a:cubicBezTo>
                    <a:pt x="2846" y="4358"/>
                    <a:pt x="2858" y="4358"/>
                    <a:pt x="2870" y="4358"/>
                  </a:cubicBezTo>
                  <a:lnTo>
                    <a:pt x="2882" y="4358"/>
                  </a:lnTo>
                  <a:cubicBezTo>
                    <a:pt x="2965" y="4358"/>
                    <a:pt x="3001" y="4239"/>
                    <a:pt x="2917" y="4191"/>
                  </a:cubicBezTo>
                  <a:cubicBezTo>
                    <a:pt x="2894" y="4180"/>
                    <a:pt x="310" y="2787"/>
                    <a:pt x="179" y="84"/>
                  </a:cubicBezTo>
                  <a:cubicBezTo>
                    <a:pt x="179" y="36"/>
                    <a:pt x="131"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33;p5"/>
            <p:cNvSpPr/>
            <p:nvPr/>
          </p:nvSpPr>
          <p:spPr>
            <a:xfrm>
              <a:off x="539350" y="1424400"/>
              <a:ext cx="83950" cy="92725"/>
            </a:xfrm>
            <a:custGeom>
              <a:avLst/>
              <a:gdLst/>
              <a:ahLst/>
              <a:cxnLst/>
              <a:rect l="l" t="t" r="r" b="b"/>
              <a:pathLst>
                <a:path w="3358" h="3709" extrusionOk="0">
                  <a:moveTo>
                    <a:pt x="1667" y="1"/>
                  </a:moveTo>
                  <a:cubicBezTo>
                    <a:pt x="1572" y="1"/>
                    <a:pt x="1488" y="61"/>
                    <a:pt x="1429" y="144"/>
                  </a:cubicBezTo>
                  <a:cubicBezTo>
                    <a:pt x="1387" y="95"/>
                    <a:pt x="1336" y="77"/>
                    <a:pt x="1283" y="77"/>
                  </a:cubicBezTo>
                  <a:cubicBezTo>
                    <a:pt x="1156" y="77"/>
                    <a:pt x="1018" y="182"/>
                    <a:pt x="976" y="215"/>
                  </a:cubicBezTo>
                  <a:cubicBezTo>
                    <a:pt x="917" y="275"/>
                    <a:pt x="881" y="358"/>
                    <a:pt x="881" y="442"/>
                  </a:cubicBezTo>
                  <a:cubicBezTo>
                    <a:pt x="881" y="442"/>
                    <a:pt x="837" y="405"/>
                    <a:pt x="753" y="405"/>
                  </a:cubicBezTo>
                  <a:cubicBezTo>
                    <a:pt x="693" y="405"/>
                    <a:pt x="612" y="424"/>
                    <a:pt x="512" y="489"/>
                  </a:cubicBezTo>
                  <a:cubicBezTo>
                    <a:pt x="369" y="584"/>
                    <a:pt x="310" y="680"/>
                    <a:pt x="322" y="799"/>
                  </a:cubicBezTo>
                  <a:cubicBezTo>
                    <a:pt x="322" y="799"/>
                    <a:pt x="0" y="906"/>
                    <a:pt x="48" y="1168"/>
                  </a:cubicBezTo>
                  <a:cubicBezTo>
                    <a:pt x="60" y="1299"/>
                    <a:pt x="226" y="2085"/>
                    <a:pt x="929" y="3251"/>
                  </a:cubicBezTo>
                  <a:cubicBezTo>
                    <a:pt x="1129" y="3590"/>
                    <a:pt x="1282" y="3709"/>
                    <a:pt x="1430" y="3709"/>
                  </a:cubicBezTo>
                  <a:cubicBezTo>
                    <a:pt x="1599" y="3709"/>
                    <a:pt x="1760" y="3553"/>
                    <a:pt x="1977" y="3394"/>
                  </a:cubicBezTo>
                  <a:lnTo>
                    <a:pt x="2512" y="3025"/>
                  </a:lnTo>
                  <a:cubicBezTo>
                    <a:pt x="2941" y="2716"/>
                    <a:pt x="3358" y="3097"/>
                    <a:pt x="2739" y="2073"/>
                  </a:cubicBezTo>
                  <a:cubicBezTo>
                    <a:pt x="2417" y="1525"/>
                    <a:pt x="2286" y="763"/>
                    <a:pt x="2048" y="287"/>
                  </a:cubicBezTo>
                  <a:cubicBezTo>
                    <a:pt x="1988" y="120"/>
                    <a:pt x="1846" y="13"/>
                    <a:pt x="1667" y="1"/>
                  </a:cubicBezTo>
                  <a:close/>
                </a:path>
              </a:pathLst>
            </a:custGeom>
            <a:solidFill>
              <a:srgbClr val="FFCE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434;p5"/>
            <p:cNvSpPr/>
            <p:nvPr/>
          </p:nvSpPr>
          <p:spPr>
            <a:xfrm>
              <a:off x="543875" y="1443350"/>
              <a:ext cx="22575" cy="36150"/>
            </a:xfrm>
            <a:custGeom>
              <a:avLst/>
              <a:gdLst/>
              <a:ahLst/>
              <a:cxnLst/>
              <a:rect l="l" t="t" r="r" b="b"/>
              <a:pathLst>
                <a:path w="903" h="1446" extrusionOk="0">
                  <a:moveTo>
                    <a:pt x="162" y="1"/>
                  </a:moveTo>
                  <a:cubicBezTo>
                    <a:pt x="83" y="1"/>
                    <a:pt x="0" y="74"/>
                    <a:pt x="45" y="172"/>
                  </a:cubicBezTo>
                  <a:cubicBezTo>
                    <a:pt x="45" y="184"/>
                    <a:pt x="355" y="862"/>
                    <a:pt x="653" y="1386"/>
                  </a:cubicBezTo>
                  <a:cubicBezTo>
                    <a:pt x="676" y="1422"/>
                    <a:pt x="712" y="1446"/>
                    <a:pt x="760" y="1446"/>
                  </a:cubicBezTo>
                  <a:cubicBezTo>
                    <a:pt x="855" y="1446"/>
                    <a:pt x="903" y="1338"/>
                    <a:pt x="855" y="1267"/>
                  </a:cubicBezTo>
                  <a:cubicBezTo>
                    <a:pt x="569" y="755"/>
                    <a:pt x="272" y="88"/>
                    <a:pt x="272" y="88"/>
                  </a:cubicBezTo>
                  <a:cubicBezTo>
                    <a:pt x="254" y="26"/>
                    <a:pt x="208" y="1"/>
                    <a:pt x="1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435;p5"/>
            <p:cNvSpPr/>
            <p:nvPr/>
          </p:nvSpPr>
          <p:spPr>
            <a:xfrm>
              <a:off x="557025" y="1434200"/>
              <a:ext cx="21625" cy="36975"/>
            </a:xfrm>
            <a:custGeom>
              <a:avLst/>
              <a:gdLst/>
              <a:ahLst/>
              <a:cxnLst/>
              <a:rect l="l" t="t" r="r" b="b"/>
              <a:pathLst>
                <a:path w="865" h="1479" extrusionOk="0">
                  <a:moveTo>
                    <a:pt x="145" y="1"/>
                  </a:moveTo>
                  <a:cubicBezTo>
                    <a:pt x="74" y="1"/>
                    <a:pt x="1" y="60"/>
                    <a:pt x="31" y="145"/>
                  </a:cubicBezTo>
                  <a:cubicBezTo>
                    <a:pt x="198" y="585"/>
                    <a:pt x="389" y="1014"/>
                    <a:pt x="615" y="1419"/>
                  </a:cubicBezTo>
                  <a:cubicBezTo>
                    <a:pt x="639" y="1454"/>
                    <a:pt x="674" y="1478"/>
                    <a:pt x="710" y="1478"/>
                  </a:cubicBezTo>
                  <a:cubicBezTo>
                    <a:pt x="805" y="1478"/>
                    <a:pt x="865" y="1371"/>
                    <a:pt x="817" y="1300"/>
                  </a:cubicBezTo>
                  <a:cubicBezTo>
                    <a:pt x="603" y="895"/>
                    <a:pt x="412" y="490"/>
                    <a:pt x="246" y="61"/>
                  </a:cubicBezTo>
                  <a:cubicBezTo>
                    <a:pt x="224" y="19"/>
                    <a:pt x="185" y="1"/>
                    <a:pt x="1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36;p5"/>
            <p:cNvSpPr/>
            <p:nvPr/>
          </p:nvSpPr>
          <p:spPr>
            <a:xfrm>
              <a:off x="570000" y="1427400"/>
              <a:ext cx="21450" cy="36025"/>
            </a:xfrm>
            <a:custGeom>
              <a:avLst/>
              <a:gdLst/>
              <a:ahLst/>
              <a:cxnLst/>
              <a:rect l="l" t="t" r="r" b="b"/>
              <a:pathLst>
                <a:path w="858" h="1441" extrusionOk="0">
                  <a:moveTo>
                    <a:pt x="227" y="0"/>
                  </a:moveTo>
                  <a:lnTo>
                    <a:pt x="0" y="83"/>
                  </a:lnTo>
                  <a:cubicBezTo>
                    <a:pt x="179" y="536"/>
                    <a:pt x="370" y="964"/>
                    <a:pt x="608" y="1381"/>
                  </a:cubicBezTo>
                  <a:cubicBezTo>
                    <a:pt x="620" y="1417"/>
                    <a:pt x="667" y="1441"/>
                    <a:pt x="703" y="1441"/>
                  </a:cubicBezTo>
                  <a:cubicBezTo>
                    <a:pt x="798" y="1441"/>
                    <a:pt x="858" y="1345"/>
                    <a:pt x="810" y="1262"/>
                  </a:cubicBezTo>
                  <a:cubicBezTo>
                    <a:pt x="584" y="857"/>
                    <a:pt x="393" y="429"/>
                    <a:pt x="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437;p5"/>
            <p:cNvSpPr/>
            <p:nvPr/>
          </p:nvSpPr>
          <p:spPr>
            <a:xfrm>
              <a:off x="596950" y="1441625"/>
              <a:ext cx="21600" cy="43700"/>
            </a:xfrm>
            <a:custGeom>
              <a:avLst/>
              <a:gdLst/>
              <a:ahLst/>
              <a:cxnLst/>
              <a:rect l="l" t="t" r="r" b="b"/>
              <a:pathLst>
                <a:path w="864" h="1748" extrusionOk="0">
                  <a:moveTo>
                    <a:pt x="536" y="0"/>
                  </a:moveTo>
                  <a:cubicBezTo>
                    <a:pt x="0" y="0"/>
                    <a:pt x="125" y="1134"/>
                    <a:pt x="125" y="1134"/>
                  </a:cubicBezTo>
                  <a:cubicBezTo>
                    <a:pt x="125" y="1134"/>
                    <a:pt x="437" y="1747"/>
                    <a:pt x="597" y="1747"/>
                  </a:cubicBezTo>
                  <a:cubicBezTo>
                    <a:pt x="617" y="1747"/>
                    <a:pt x="635" y="1738"/>
                    <a:pt x="649" y="1717"/>
                  </a:cubicBezTo>
                  <a:cubicBezTo>
                    <a:pt x="744" y="1586"/>
                    <a:pt x="756" y="1288"/>
                    <a:pt x="780" y="1062"/>
                  </a:cubicBezTo>
                  <a:cubicBezTo>
                    <a:pt x="839" y="586"/>
                    <a:pt x="863" y="26"/>
                    <a:pt x="577" y="3"/>
                  </a:cubicBezTo>
                  <a:cubicBezTo>
                    <a:pt x="563" y="1"/>
                    <a:pt x="549" y="0"/>
                    <a:pt x="536" y="0"/>
                  </a:cubicBezTo>
                  <a:close/>
                </a:path>
              </a:pathLst>
            </a:custGeom>
            <a:solidFill>
              <a:srgbClr val="FFCE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38;p5"/>
            <p:cNvSpPr/>
            <p:nvPr/>
          </p:nvSpPr>
          <p:spPr>
            <a:xfrm>
              <a:off x="597975" y="1442925"/>
              <a:ext cx="8625" cy="22300"/>
            </a:xfrm>
            <a:custGeom>
              <a:avLst/>
              <a:gdLst/>
              <a:ahLst/>
              <a:cxnLst/>
              <a:rect l="l" t="t" r="r" b="b"/>
              <a:pathLst>
                <a:path w="345" h="892" extrusionOk="0">
                  <a:moveTo>
                    <a:pt x="200" y="1"/>
                  </a:moveTo>
                  <a:cubicBezTo>
                    <a:pt x="159" y="1"/>
                    <a:pt x="118" y="22"/>
                    <a:pt x="96" y="70"/>
                  </a:cubicBezTo>
                  <a:cubicBezTo>
                    <a:pt x="24" y="296"/>
                    <a:pt x="1" y="546"/>
                    <a:pt x="13" y="784"/>
                  </a:cubicBezTo>
                  <a:cubicBezTo>
                    <a:pt x="24" y="844"/>
                    <a:pt x="72" y="891"/>
                    <a:pt x="132" y="891"/>
                  </a:cubicBezTo>
                  <a:lnTo>
                    <a:pt x="144" y="891"/>
                  </a:lnTo>
                  <a:cubicBezTo>
                    <a:pt x="215" y="879"/>
                    <a:pt x="263" y="820"/>
                    <a:pt x="251" y="760"/>
                  </a:cubicBezTo>
                  <a:cubicBezTo>
                    <a:pt x="239" y="558"/>
                    <a:pt x="263" y="343"/>
                    <a:pt x="322" y="153"/>
                  </a:cubicBezTo>
                  <a:cubicBezTo>
                    <a:pt x="345" y="63"/>
                    <a:pt x="272" y="1"/>
                    <a:pt x="2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39;p5"/>
            <p:cNvSpPr/>
            <p:nvPr/>
          </p:nvSpPr>
          <p:spPr>
            <a:xfrm>
              <a:off x="508075" y="1481400"/>
              <a:ext cx="1102550" cy="681225"/>
            </a:xfrm>
            <a:custGeom>
              <a:avLst/>
              <a:gdLst/>
              <a:ahLst/>
              <a:cxnLst/>
              <a:rect l="l" t="t" r="r" b="b"/>
              <a:pathLst>
                <a:path w="44102" h="27249" extrusionOk="0">
                  <a:moveTo>
                    <a:pt x="4135" y="1"/>
                  </a:moveTo>
                  <a:cubicBezTo>
                    <a:pt x="3880" y="1"/>
                    <a:pt x="3626" y="33"/>
                    <a:pt x="3382" y="102"/>
                  </a:cubicBezTo>
                  <a:cubicBezTo>
                    <a:pt x="2680" y="317"/>
                    <a:pt x="2037" y="614"/>
                    <a:pt x="1596" y="1221"/>
                  </a:cubicBezTo>
                  <a:cubicBezTo>
                    <a:pt x="1" y="3400"/>
                    <a:pt x="1739" y="6722"/>
                    <a:pt x="2537" y="8925"/>
                  </a:cubicBezTo>
                  <a:cubicBezTo>
                    <a:pt x="3275" y="10985"/>
                    <a:pt x="4263" y="13711"/>
                    <a:pt x="6490" y="13866"/>
                  </a:cubicBezTo>
                  <a:cubicBezTo>
                    <a:pt x="6755" y="13886"/>
                    <a:pt x="7015" y="13895"/>
                    <a:pt x="7267" y="13895"/>
                  </a:cubicBezTo>
                  <a:cubicBezTo>
                    <a:pt x="10980" y="13895"/>
                    <a:pt x="13276" y="11901"/>
                    <a:pt x="13276" y="11901"/>
                  </a:cubicBezTo>
                  <a:lnTo>
                    <a:pt x="13276" y="11901"/>
                  </a:lnTo>
                  <a:cubicBezTo>
                    <a:pt x="13276" y="11902"/>
                    <a:pt x="12479" y="25022"/>
                    <a:pt x="13824" y="26177"/>
                  </a:cubicBezTo>
                  <a:cubicBezTo>
                    <a:pt x="14607" y="26854"/>
                    <a:pt x="18348" y="27249"/>
                    <a:pt x="22120" y="27249"/>
                  </a:cubicBezTo>
                  <a:cubicBezTo>
                    <a:pt x="25976" y="27249"/>
                    <a:pt x="29865" y="26836"/>
                    <a:pt x="30660" y="25891"/>
                  </a:cubicBezTo>
                  <a:cubicBezTo>
                    <a:pt x="31124" y="25355"/>
                    <a:pt x="30981" y="15580"/>
                    <a:pt x="30231" y="12294"/>
                  </a:cubicBezTo>
                  <a:lnTo>
                    <a:pt x="30231" y="12294"/>
                  </a:lnTo>
                  <a:cubicBezTo>
                    <a:pt x="33684" y="13223"/>
                    <a:pt x="37541" y="13425"/>
                    <a:pt x="41197" y="13497"/>
                  </a:cubicBezTo>
                  <a:cubicBezTo>
                    <a:pt x="41316" y="13501"/>
                    <a:pt x="41437" y="13504"/>
                    <a:pt x="41558" y="13504"/>
                  </a:cubicBezTo>
                  <a:cubicBezTo>
                    <a:pt x="42166" y="13504"/>
                    <a:pt x="42786" y="13429"/>
                    <a:pt x="43233" y="13032"/>
                  </a:cubicBezTo>
                  <a:cubicBezTo>
                    <a:pt x="43709" y="12604"/>
                    <a:pt x="43840" y="11913"/>
                    <a:pt x="43947" y="11282"/>
                  </a:cubicBezTo>
                  <a:cubicBezTo>
                    <a:pt x="44018" y="10794"/>
                    <a:pt x="44102" y="10294"/>
                    <a:pt x="44006" y="9818"/>
                  </a:cubicBezTo>
                  <a:cubicBezTo>
                    <a:pt x="43756" y="8496"/>
                    <a:pt x="42387" y="7770"/>
                    <a:pt x="41149" y="7258"/>
                  </a:cubicBezTo>
                  <a:cubicBezTo>
                    <a:pt x="35065" y="4746"/>
                    <a:pt x="27731" y="2626"/>
                    <a:pt x="22790" y="2329"/>
                  </a:cubicBezTo>
                  <a:lnTo>
                    <a:pt x="18468" y="2460"/>
                  </a:lnTo>
                  <a:cubicBezTo>
                    <a:pt x="18463" y="2460"/>
                    <a:pt x="18459" y="2460"/>
                    <a:pt x="18454" y="2460"/>
                  </a:cubicBezTo>
                  <a:cubicBezTo>
                    <a:pt x="14879" y="2460"/>
                    <a:pt x="8300" y="7139"/>
                    <a:pt x="8300" y="7139"/>
                  </a:cubicBezTo>
                  <a:cubicBezTo>
                    <a:pt x="8300" y="7139"/>
                    <a:pt x="6776" y="471"/>
                    <a:pt x="4823" y="78"/>
                  </a:cubicBezTo>
                  <a:cubicBezTo>
                    <a:pt x="4597" y="28"/>
                    <a:pt x="4365" y="1"/>
                    <a:pt x="41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40;p5"/>
            <p:cNvSpPr/>
            <p:nvPr/>
          </p:nvSpPr>
          <p:spPr>
            <a:xfrm>
              <a:off x="831650" y="1740500"/>
              <a:ext cx="11625" cy="131325"/>
            </a:xfrm>
            <a:custGeom>
              <a:avLst/>
              <a:gdLst/>
              <a:ahLst/>
              <a:cxnLst/>
              <a:rect l="l" t="t" r="r" b="b"/>
              <a:pathLst>
                <a:path w="465" h="5253" extrusionOk="0">
                  <a:moveTo>
                    <a:pt x="291" y="0"/>
                  </a:moveTo>
                  <a:cubicBezTo>
                    <a:pt x="216" y="0"/>
                    <a:pt x="155" y="67"/>
                    <a:pt x="155" y="144"/>
                  </a:cubicBezTo>
                  <a:cubicBezTo>
                    <a:pt x="155" y="168"/>
                    <a:pt x="0" y="3228"/>
                    <a:pt x="0" y="5097"/>
                  </a:cubicBezTo>
                  <a:cubicBezTo>
                    <a:pt x="0" y="5181"/>
                    <a:pt x="72" y="5252"/>
                    <a:pt x="155" y="5252"/>
                  </a:cubicBezTo>
                  <a:cubicBezTo>
                    <a:pt x="238" y="5252"/>
                    <a:pt x="310" y="5181"/>
                    <a:pt x="310" y="5097"/>
                  </a:cubicBezTo>
                  <a:cubicBezTo>
                    <a:pt x="310" y="3228"/>
                    <a:pt x="453" y="192"/>
                    <a:pt x="464" y="156"/>
                  </a:cubicBezTo>
                  <a:cubicBezTo>
                    <a:pt x="464" y="73"/>
                    <a:pt x="393" y="1"/>
                    <a:pt x="310" y="1"/>
                  </a:cubicBezTo>
                  <a:cubicBezTo>
                    <a:pt x="303" y="1"/>
                    <a:pt x="297" y="0"/>
                    <a:pt x="2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441;p5"/>
            <p:cNvSpPr/>
            <p:nvPr/>
          </p:nvSpPr>
          <p:spPr>
            <a:xfrm>
              <a:off x="828750" y="1162300"/>
              <a:ext cx="372300" cy="344900"/>
            </a:xfrm>
            <a:custGeom>
              <a:avLst/>
              <a:gdLst/>
              <a:ahLst/>
              <a:cxnLst/>
              <a:rect l="l" t="t" r="r" b="b"/>
              <a:pathLst>
                <a:path w="14892" h="13796" extrusionOk="0">
                  <a:moveTo>
                    <a:pt x="11123" y="1"/>
                  </a:moveTo>
                  <a:cubicBezTo>
                    <a:pt x="11054" y="1"/>
                    <a:pt x="10985" y="3"/>
                    <a:pt x="10915" y="8"/>
                  </a:cubicBezTo>
                  <a:lnTo>
                    <a:pt x="3736" y="484"/>
                  </a:lnTo>
                  <a:cubicBezTo>
                    <a:pt x="2093" y="579"/>
                    <a:pt x="795" y="1913"/>
                    <a:pt x="735" y="3556"/>
                  </a:cubicBezTo>
                  <a:lnTo>
                    <a:pt x="735" y="3687"/>
                  </a:lnTo>
                  <a:cubicBezTo>
                    <a:pt x="735" y="3758"/>
                    <a:pt x="723" y="3817"/>
                    <a:pt x="723" y="3889"/>
                  </a:cubicBezTo>
                  <a:cubicBezTo>
                    <a:pt x="630" y="4892"/>
                    <a:pt x="0" y="13795"/>
                    <a:pt x="8080" y="13795"/>
                  </a:cubicBezTo>
                  <a:cubicBezTo>
                    <a:pt x="8251" y="13795"/>
                    <a:pt x="8426" y="13791"/>
                    <a:pt x="8605" y="13783"/>
                  </a:cubicBezTo>
                  <a:cubicBezTo>
                    <a:pt x="14892" y="13497"/>
                    <a:pt x="14868" y="6746"/>
                    <a:pt x="14285" y="2746"/>
                  </a:cubicBezTo>
                  <a:cubicBezTo>
                    <a:pt x="14056" y="1160"/>
                    <a:pt x="12702" y="1"/>
                    <a:pt x="11123" y="1"/>
                  </a:cubicBez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42;p5"/>
            <p:cNvSpPr/>
            <p:nvPr/>
          </p:nvSpPr>
          <p:spPr>
            <a:xfrm>
              <a:off x="1049225" y="1316100"/>
              <a:ext cx="32175" cy="29725"/>
            </a:xfrm>
            <a:custGeom>
              <a:avLst/>
              <a:gdLst/>
              <a:ahLst/>
              <a:cxnLst/>
              <a:rect l="l" t="t" r="r" b="b"/>
              <a:pathLst>
                <a:path w="1287" h="1189" extrusionOk="0">
                  <a:moveTo>
                    <a:pt x="646" y="1"/>
                  </a:moveTo>
                  <a:cubicBezTo>
                    <a:pt x="360" y="1"/>
                    <a:pt x="113" y="192"/>
                    <a:pt x="60" y="475"/>
                  </a:cubicBezTo>
                  <a:cubicBezTo>
                    <a:pt x="1" y="809"/>
                    <a:pt x="203" y="1118"/>
                    <a:pt x="536" y="1178"/>
                  </a:cubicBezTo>
                  <a:cubicBezTo>
                    <a:pt x="574" y="1185"/>
                    <a:pt x="611" y="1188"/>
                    <a:pt x="648" y="1188"/>
                  </a:cubicBezTo>
                  <a:cubicBezTo>
                    <a:pt x="927" y="1188"/>
                    <a:pt x="1174" y="996"/>
                    <a:pt x="1227" y="702"/>
                  </a:cubicBezTo>
                  <a:cubicBezTo>
                    <a:pt x="1286" y="380"/>
                    <a:pt x="1084" y="71"/>
                    <a:pt x="763" y="11"/>
                  </a:cubicBezTo>
                  <a:cubicBezTo>
                    <a:pt x="723" y="4"/>
                    <a:pt x="685" y="1"/>
                    <a:pt x="6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443;p5"/>
            <p:cNvSpPr/>
            <p:nvPr/>
          </p:nvSpPr>
          <p:spPr>
            <a:xfrm>
              <a:off x="972125" y="1319825"/>
              <a:ext cx="35150" cy="29625"/>
            </a:xfrm>
            <a:custGeom>
              <a:avLst/>
              <a:gdLst/>
              <a:ahLst/>
              <a:cxnLst/>
              <a:rect l="l" t="t" r="r" b="b"/>
              <a:pathLst>
                <a:path w="1406" h="1185" extrusionOk="0">
                  <a:moveTo>
                    <a:pt x="651" y="0"/>
                  </a:moveTo>
                  <a:cubicBezTo>
                    <a:pt x="386" y="0"/>
                    <a:pt x="123" y="169"/>
                    <a:pt x="60" y="469"/>
                  </a:cubicBezTo>
                  <a:cubicBezTo>
                    <a:pt x="1" y="791"/>
                    <a:pt x="203" y="1112"/>
                    <a:pt x="525" y="1172"/>
                  </a:cubicBezTo>
                  <a:cubicBezTo>
                    <a:pt x="568" y="1181"/>
                    <a:pt x="611" y="1185"/>
                    <a:pt x="652" y="1185"/>
                  </a:cubicBezTo>
                  <a:cubicBezTo>
                    <a:pt x="1107" y="1185"/>
                    <a:pt x="1406" y="671"/>
                    <a:pt x="1144" y="267"/>
                  </a:cubicBezTo>
                  <a:cubicBezTo>
                    <a:pt x="1026" y="84"/>
                    <a:pt x="838" y="0"/>
                    <a:pt x="6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44;p5"/>
            <p:cNvSpPr/>
            <p:nvPr/>
          </p:nvSpPr>
          <p:spPr>
            <a:xfrm>
              <a:off x="1000750" y="1382125"/>
              <a:ext cx="55725" cy="15825"/>
            </a:xfrm>
            <a:custGeom>
              <a:avLst/>
              <a:gdLst/>
              <a:ahLst/>
              <a:cxnLst/>
              <a:rect l="l" t="t" r="r" b="b"/>
              <a:pathLst>
                <a:path w="2229" h="633" extrusionOk="0">
                  <a:moveTo>
                    <a:pt x="2002" y="0"/>
                  </a:moveTo>
                  <a:cubicBezTo>
                    <a:pt x="1971" y="0"/>
                    <a:pt x="1937" y="11"/>
                    <a:pt x="1904" y="37"/>
                  </a:cubicBezTo>
                  <a:cubicBezTo>
                    <a:pt x="1639" y="227"/>
                    <a:pt x="1324" y="324"/>
                    <a:pt x="1008" y="324"/>
                  </a:cubicBezTo>
                  <a:cubicBezTo>
                    <a:pt x="769" y="324"/>
                    <a:pt x="529" y="269"/>
                    <a:pt x="308" y="156"/>
                  </a:cubicBezTo>
                  <a:cubicBezTo>
                    <a:pt x="283" y="142"/>
                    <a:pt x="257" y="136"/>
                    <a:pt x="233" y="136"/>
                  </a:cubicBezTo>
                  <a:cubicBezTo>
                    <a:pt x="92" y="136"/>
                    <a:pt x="1" y="348"/>
                    <a:pt x="154" y="430"/>
                  </a:cubicBezTo>
                  <a:cubicBezTo>
                    <a:pt x="416" y="561"/>
                    <a:pt x="701" y="632"/>
                    <a:pt x="999" y="632"/>
                  </a:cubicBezTo>
                  <a:cubicBezTo>
                    <a:pt x="1058" y="632"/>
                    <a:pt x="1118" y="632"/>
                    <a:pt x="1189" y="620"/>
                  </a:cubicBezTo>
                  <a:cubicBezTo>
                    <a:pt x="1511" y="597"/>
                    <a:pt x="1832" y="478"/>
                    <a:pt x="2094" y="287"/>
                  </a:cubicBezTo>
                  <a:cubicBezTo>
                    <a:pt x="2228" y="182"/>
                    <a:pt x="2132" y="0"/>
                    <a:pt x="20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445;p5"/>
            <p:cNvSpPr/>
            <p:nvPr/>
          </p:nvSpPr>
          <p:spPr>
            <a:xfrm>
              <a:off x="1170675" y="1314300"/>
              <a:ext cx="83375" cy="70250"/>
            </a:xfrm>
            <a:custGeom>
              <a:avLst/>
              <a:gdLst/>
              <a:ahLst/>
              <a:cxnLst/>
              <a:rect l="l" t="t" r="r" b="b"/>
              <a:pathLst>
                <a:path w="3335" h="2810" extrusionOk="0">
                  <a:moveTo>
                    <a:pt x="1873" y="0"/>
                  </a:moveTo>
                  <a:cubicBezTo>
                    <a:pt x="1371" y="0"/>
                    <a:pt x="823" y="123"/>
                    <a:pt x="453" y="214"/>
                  </a:cubicBezTo>
                  <a:lnTo>
                    <a:pt x="0" y="2810"/>
                  </a:lnTo>
                  <a:cubicBezTo>
                    <a:pt x="429" y="2750"/>
                    <a:pt x="1858" y="2655"/>
                    <a:pt x="2703" y="1988"/>
                  </a:cubicBezTo>
                  <a:cubicBezTo>
                    <a:pt x="3227" y="1583"/>
                    <a:pt x="3334" y="821"/>
                    <a:pt x="2905" y="345"/>
                  </a:cubicBezTo>
                  <a:cubicBezTo>
                    <a:pt x="2678" y="85"/>
                    <a:pt x="2291" y="0"/>
                    <a:pt x="1873" y="0"/>
                  </a:cubicBez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46;p5"/>
            <p:cNvSpPr/>
            <p:nvPr/>
          </p:nvSpPr>
          <p:spPr>
            <a:xfrm>
              <a:off x="1201250" y="1328750"/>
              <a:ext cx="34925" cy="12350"/>
            </a:xfrm>
            <a:custGeom>
              <a:avLst/>
              <a:gdLst/>
              <a:ahLst/>
              <a:cxnLst/>
              <a:rect l="l" t="t" r="r" b="b"/>
              <a:pathLst>
                <a:path w="1397" h="494" extrusionOk="0">
                  <a:moveTo>
                    <a:pt x="539" y="0"/>
                  </a:moveTo>
                  <a:cubicBezTo>
                    <a:pt x="416" y="0"/>
                    <a:pt x="292" y="17"/>
                    <a:pt x="170" y="53"/>
                  </a:cubicBezTo>
                  <a:cubicBezTo>
                    <a:pt x="1" y="116"/>
                    <a:pt x="67" y="350"/>
                    <a:pt x="218" y="350"/>
                  </a:cubicBezTo>
                  <a:cubicBezTo>
                    <a:pt x="237" y="350"/>
                    <a:pt x="257" y="346"/>
                    <a:pt x="277" y="338"/>
                  </a:cubicBezTo>
                  <a:cubicBezTo>
                    <a:pt x="365" y="317"/>
                    <a:pt x="453" y="306"/>
                    <a:pt x="540" y="306"/>
                  </a:cubicBezTo>
                  <a:cubicBezTo>
                    <a:pt x="740" y="306"/>
                    <a:pt x="937" y="362"/>
                    <a:pt x="1111" y="469"/>
                  </a:cubicBezTo>
                  <a:cubicBezTo>
                    <a:pt x="1135" y="481"/>
                    <a:pt x="1159" y="493"/>
                    <a:pt x="1182" y="493"/>
                  </a:cubicBezTo>
                  <a:cubicBezTo>
                    <a:pt x="1337" y="493"/>
                    <a:pt x="1397" y="279"/>
                    <a:pt x="1254" y="207"/>
                  </a:cubicBezTo>
                  <a:cubicBezTo>
                    <a:pt x="1038" y="72"/>
                    <a:pt x="790" y="0"/>
                    <a:pt x="5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47;p5"/>
            <p:cNvSpPr/>
            <p:nvPr/>
          </p:nvSpPr>
          <p:spPr>
            <a:xfrm>
              <a:off x="1206675" y="1332875"/>
              <a:ext cx="20075" cy="23100"/>
            </a:xfrm>
            <a:custGeom>
              <a:avLst/>
              <a:gdLst/>
              <a:ahLst/>
              <a:cxnLst/>
              <a:rect l="l" t="t" r="r" b="b"/>
              <a:pathLst>
                <a:path w="803" h="924" extrusionOk="0">
                  <a:moveTo>
                    <a:pt x="600" y="0"/>
                  </a:moveTo>
                  <a:cubicBezTo>
                    <a:pt x="549" y="0"/>
                    <a:pt x="497" y="27"/>
                    <a:pt x="465" y="90"/>
                  </a:cubicBezTo>
                  <a:cubicBezTo>
                    <a:pt x="358" y="293"/>
                    <a:pt x="239" y="483"/>
                    <a:pt x="84" y="662"/>
                  </a:cubicBezTo>
                  <a:cubicBezTo>
                    <a:pt x="1" y="757"/>
                    <a:pt x="72" y="924"/>
                    <a:pt x="203" y="924"/>
                  </a:cubicBezTo>
                  <a:cubicBezTo>
                    <a:pt x="251" y="924"/>
                    <a:pt x="287" y="900"/>
                    <a:pt x="322" y="864"/>
                  </a:cubicBezTo>
                  <a:cubicBezTo>
                    <a:pt x="477" y="674"/>
                    <a:pt x="620" y="459"/>
                    <a:pt x="739" y="233"/>
                  </a:cubicBezTo>
                  <a:cubicBezTo>
                    <a:pt x="803" y="106"/>
                    <a:pt x="702"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48;p5"/>
            <p:cNvSpPr/>
            <p:nvPr/>
          </p:nvSpPr>
          <p:spPr>
            <a:xfrm>
              <a:off x="787000" y="1326600"/>
              <a:ext cx="86625" cy="67175"/>
            </a:xfrm>
            <a:custGeom>
              <a:avLst/>
              <a:gdLst/>
              <a:ahLst/>
              <a:cxnLst/>
              <a:rect l="l" t="t" r="r" b="b"/>
              <a:pathLst>
                <a:path w="3465" h="2687" extrusionOk="0">
                  <a:moveTo>
                    <a:pt x="1647" y="1"/>
                  </a:moveTo>
                  <a:cubicBezTo>
                    <a:pt x="1146" y="1"/>
                    <a:pt x="660" y="94"/>
                    <a:pt x="405" y="413"/>
                  </a:cubicBezTo>
                  <a:cubicBezTo>
                    <a:pt x="0" y="913"/>
                    <a:pt x="167" y="1663"/>
                    <a:pt x="703" y="2044"/>
                  </a:cubicBezTo>
                  <a:cubicBezTo>
                    <a:pt x="1596" y="2651"/>
                    <a:pt x="3036" y="2663"/>
                    <a:pt x="3465" y="2687"/>
                  </a:cubicBezTo>
                  <a:lnTo>
                    <a:pt x="2846" y="127"/>
                  </a:lnTo>
                  <a:cubicBezTo>
                    <a:pt x="2530" y="71"/>
                    <a:pt x="2083" y="1"/>
                    <a:pt x="1647" y="1"/>
                  </a:cubicBez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49;p5"/>
            <p:cNvSpPr/>
            <p:nvPr/>
          </p:nvSpPr>
          <p:spPr>
            <a:xfrm>
              <a:off x="805150" y="1340875"/>
              <a:ext cx="34775" cy="13325"/>
            </a:xfrm>
            <a:custGeom>
              <a:avLst/>
              <a:gdLst/>
              <a:ahLst/>
              <a:cxnLst/>
              <a:rect l="l" t="t" r="r" b="b"/>
              <a:pathLst>
                <a:path w="1391" h="533" extrusionOk="0">
                  <a:moveTo>
                    <a:pt x="915" y="0"/>
                  </a:moveTo>
                  <a:cubicBezTo>
                    <a:pt x="637" y="0"/>
                    <a:pt x="361" y="87"/>
                    <a:pt x="131" y="246"/>
                  </a:cubicBezTo>
                  <a:cubicBezTo>
                    <a:pt x="0" y="330"/>
                    <a:pt x="60" y="532"/>
                    <a:pt x="215" y="532"/>
                  </a:cubicBezTo>
                  <a:cubicBezTo>
                    <a:pt x="250" y="532"/>
                    <a:pt x="274" y="520"/>
                    <a:pt x="298" y="508"/>
                  </a:cubicBezTo>
                  <a:cubicBezTo>
                    <a:pt x="480" y="381"/>
                    <a:pt x="697" y="309"/>
                    <a:pt x="917" y="309"/>
                  </a:cubicBezTo>
                  <a:cubicBezTo>
                    <a:pt x="985" y="309"/>
                    <a:pt x="1053" y="316"/>
                    <a:pt x="1120" y="330"/>
                  </a:cubicBezTo>
                  <a:cubicBezTo>
                    <a:pt x="1135" y="333"/>
                    <a:pt x="1149" y="335"/>
                    <a:pt x="1162" y="335"/>
                  </a:cubicBezTo>
                  <a:cubicBezTo>
                    <a:pt x="1333" y="335"/>
                    <a:pt x="1390" y="76"/>
                    <a:pt x="1203" y="32"/>
                  </a:cubicBezTo>
                  <a:cubicBezTo>
                    <a:pt x="1108" y="11"/>
                    <a:pt x="1012" y="0"/>
                    <a:pt x="9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450;p5"/>
            <p:cNvSpPr/>
            <p:nvPr/>
          </p:nvSpPr>
          <p:spPr>
            <a:xfrm>
              <a:off x="814575" y="1345550"/>
              <a:ext cx="20950" cy="22325"/>
            </a:xfrm>
            <a:custGeom>
              <a:avLst/>
              <a:gdLst/>
              <a:ahLst/>
              <a:cxnLst/>
              <a:rect l="l" t="t" r="r" b="b"/>
              <a:pathLst>
                <a:path w="838" h="893" extrusionOk="0">
                  <a:moveTo>
                    <a:pt x="213" y="0"/>
                  </a:moveTo>
                  <a:cubicBezTo>
                    <a:pt x="106" y="0"/>
                    <a:pt x="1" y="113"/>
                    <a:pt x="76" y="238"/>
                  </a:cubicBezTo>
                  <a:cubicBezTo>
                    <a:pt x="207" y="452"/>
                    <a:pt x="350" y="667"/>
                    <a:pt x="528" y="845"/>
                  </a:cubicBezTo>
                  <a:cubicBezTo>
                    <a:pt x="564" y="881"/>
                    <a:pt x="600" y="893"/>
                    <a:pt x="635" y="893"/>
                  </a:cubicBezTo>
                  <a:cubicBezTo>
                    <a:pt x="778" y="893"/>
                    <a:pt x="838" y="726"/>
                    <a:pt x="743" y="631"/>
                  </a:cubicBezTo>
                  <a:cubicBezTo>
                    <a:pt x="588" y="464"/>
                    <a:pt x="457" y="274"/>
                    <a:pt x="338" y="71"/>
                  </a:cubicBezTo>
                  <a:cubicBezTo>
                    <a:pt x="305" y="21"/>
                    <a:pt x="259" y="0"/>
                    <a:pt x="2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51;p5"/>
            <p:cNvSpPr/>
            <p:nvPr/>
          </p:nvSpPr>
          <p:spPr>
            <a:xfrm>
              <a:off x="981075" y="1478000"/>
              <a:ext cx="109250" cy="70850"/>
            </a:xfrm>
            <a:custGeom>
              <a:avLst/>
              <a:gdLst/>
              <a:ahLst/>
              <a:cxnLst/>
              <a:rect l="l" t="t" r="r" b="b"/>
              <a:pathLst>
                <a:path w="4370" h="2834" extrusionOk="0">
                  <a:moveTo>
                    <a:pt x="4155" y="0"/>
                  </a:moveTo>
                  <a:lnTo>
                    <a:pt x="0" y="322"/>
                  </a:lnTo>
                  <a:lnTo>
                    <a:pt x="36" y="2643"/>
                  </a:lnTo>
                  <a:lnTo>
                    <a:pt x="2465" y="2834"/>
                  </a:lnTo>
                  <a:lnTo>
                    <a:pt x="4370" y="2512"/>
                  </a:lnTo>
                  <a:lnTo>
                    <a:pt x="4155" y="0"/>
                  </a:ln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52;p5"/>
            <p:cNvSpPr/>
            <p:nvPr/>
          </p:nvSpPr>
          <p:spPr>
            <a:xfrm>
              <a:off x="1048625" y="1281125"/>
              <a:ext cx="44375" cy="19000"/>
            </a:xfrm>
            <a:custGeom>
              <a:avLst/>
              <a:gdLst/>
              <a:ahLst/>
              <a:cxnLst/>
              <a:rect l="l" t="t" r="r" b="b"/>
              <a:pathLst>
                <a:path w="1775" h="760" extrusionOk="0">
                  <a:moveTo>
                    <a:pt x="648" y="1"/>
                  </a:moveTo>
                  <a:cubicBezTo>
                    <a:pt x="431" y="1"/>
                    <a:pt x="195" y="30"/>
                    <a:pt x="72" y="172"/>
                  </a:cubicBezTo>
                  <a:cubicBezTo>
                    <a:pt x="25" y="231"/>
                    <a:pt x="1" y="291"/>
                    <a:pt x="1" y="362"/>
                  </a:cubicBezTo>
                  <a:cubicBezTo>
                    <a:pt x="1" y="458"/>
                    <a:pt x="48" y="672"/>
                    <a:pt x="167" y="719"/>
                  </a:cubicBezTo>
                  <a:cubicBezTo>
                    <a:pt x="215" y="743"/>
                    <a:pt x="275" y="743"/>
                    <a:pt x="322" y="743"/>
                  </a:cubicBezTo>
                  <a:cubicBezTo>
                    <a:pt x="525" y="755"/>
                    <a:pt x="727" y="755"/>
                    <a:pt x="929" y="755"/>
                  </a:cubicBezTo>
                  <a:cubicBezTo>
                    <a:pt x="968" y="758"/>
                    <a:pt x="1007" y="760"/>
                    <a:pt x="1046" y="760"/>
                  </a:cubicBezTo>
                  <a:cubicBezTo>
                    <a:pt x="1154" y="760"/>
                    <a:pt x="1265" y="749"/>
                    <a:pt x="1370" y="731"/>
                  </a:cubicBezTo>
                  <a:cubicBezTo>
                    <a:pt x="1537" y="708"/>
                    <a:pt x="1668" y="612"/>
                    <a:pt x="1739" y="458"/>
                  </a:cubicBezTo>
                  <a:cubicBezTo>
                    <a:pt x="1775" y="350"/>
                    <a:pt x="1727" y="231"/>
                    <a:pt x="1644" y="160"/>
                  </a:cubicBezTo>
                  <a:cubicBezTo>
                    <a:pt x="1453" y="5"/>
                    <a:pt x="1037" y="5"/>
                    <a:pt x="810" y="5"/>
                  </a:cubicBezTo>
                  <a:cubicBezTo>
                    <a:pt x="759" y="3"/>
                    <a:pt x="704" y="1"/>
                    <a:pt x="6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453;p5"/>
            <p:cNvSpPr/>
            <p:nvPr/>
          </p:nvSpPr>
          <p:spPr>
            <a:xfrm>
              <a:off x="958150" y="1284775"/>
              <a:ext cx="44375" cy="19900"/>
            </a:xfrm>
            <a:custGeom>
              <a:avLst/>
              <a:gdLst/>
              <a:ahLst/>
              <a:cxnLst/>
              <a:rect l="l" t="t" r="r" b="b"/>
              <a:pathLst>
                <a:path w="1775" h="796" extrusionOk="0">
                  <a:moveTo>
                    <a:pt x="1185" y="0"/>
                  </a:moveTo>
                  <a:cubicBezTo>
                    <a:pt x="1099" y="0"/>
                    <a:pt x="1015" y="6"/>
                    <a:pt x="941" y="14"/>
                  </a:cubicBezTo>
                  <a:cubicBezTo>
                    <a:pt x="703" y="38"/>
                    <a:pt x="286" y="61"/>
                    <a:pt x="119" y="216"/>
                  </a:cubicBezTo>
                  <a:cubicBezTo>
                    <a:pt x="24" y="300"/>
                    <a:pt x="0" y="419"/>
                    <a:pt x="36" y="538"/>
                  </a:cubicBezTo>
                  <a:cubicBezTo>
                    <a:pt x="119" y="681"/>
                    <a:pt x="262" y="764"/>
                    <a:pt x="417" y="776"/>
                  </a:cubicBezTo>
                  <a:cubicBezTo>
                    <a:pt x="508" y="790"/>
                    <a:pt x="594" y="796"/>
                    <a:pt x="681" y="796"/>
                  </a:cubicBezTo>
                  <a:cubicBezTo>
                    <a:pt x="743" y="796"/>
                    <a:pt x="805" y="793"/>
                    <a:pt x="869" y="788"/>
                  </a:cubicBezTo>
                  <a:cubicBezTo>
                    <a:pt x="1060" y="764"/>
                    <a:pt x="1262" y="752"/>
                    <a:pt x="1465" y="728"/>
                  </a:cubicBezTo>
                  <a:cubicBezTo>
                    <a:pt x="1524" y="728"/>
                    <a:pt x="1572" y="716"/>
                    <a:pt x="1619" y="693"/>
                  </a:cubicBezTo>
                  <a:cubicBezTo>
                    <a:pt x="1739" y="633"/>
                    <a:pt x="1774" y="419"/>
                    <a:pt x="1762" y="323"/>
                  </a:cubicBezTo>
                  <a:cubicBezTo>
                    <a:pt x="1762" y="252"/>
                    <a:pt x="1727" y="192"/>
                    <a:pt x="1679" y="145"/>
                  </a:cubicBezTo>
                  <a:cubicBezTo>
                    <a:pt x="1565" y="30"/>
                    <a:pt x="1371" y="0"/>
                    <a:pt x="1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454;p5"/>
            <p:cNvSpPr/>
            <p:nvPr/>
          </p:nvSpPr>
          <p:spPr>
            <a:xfrm>
              <a:off x="785075" y="1118900"/>
              <a:ext cx="450800" cy="233200"/>
            </a:xfrm>
            <a:custGeom>
              <a:avLst/>
              <a:gdLst/>
              <a:ahLst/>
              <a:cxnLst/>
              <a:rect l="l" t="t" r="r" b="b"/>
              <a:pathLst>
                <a:path w="18032" h="9328" extrusionOk="0">
                  <a:moveTo>
                    <a:pt x="9380" y="1"/>
                  </a:moveTo>
                  <a:cubicBezTo>
                    <a:pt x="0" y="1"/>
                    <a:pt x="2482" y="8375"/>
                    <a:pt x="2482" y="8375"/>
                  </a:cubicBezTo>
                  <a:lnTo>
                    <a:pt x="3554" y="9328"/>
                  </a:lnTo>
                  <a:cubicBezTo>
                    <a:pt x="3554" y="9328"/>
                    <a:pt x="3447" y="4589"/>
                    <a:pt x="4816" y="3113"/>
                  </a:cubicBezTo>
                  <a:lnTo>
                    <a:pt x="11102" y="5232"/>
                  </a:lnTo>
                  <a:lnTo>
                    <a:pt x="10328" y="4053"/>
                  </a:lnTo>
                  <a:lnTo>
                    <a:pt x="10328" y="4053"/>
                  </a:lnTo>
                  <a:cubicBezTo>
                    <a:pt x="10328" y="4053"/>
                    <a:pt x="10924" y="4172"/>
                    <a:pt x="11209" y="4244"/>
                  </a:cubicBezTo>
                  <a:cubicBezTo>
                    <a:pt x="11495" y="4291"/>
                    <a:pt x="11769" y="4351"/>
                    <a:pt x="12055" y="4411"/>
                  </a:cubicBezTo>
                  <a:cubicBezTo>
                    <a:pt x="13126" y="4625"/>
                    <a:pt x="14186" y="4827"/>
                    <a:pt x="15091" y="4970"/>
                  </a:cubicBezTo>
                  <a:lnTo>
                    <a:pt x="15377" y="8637"/>
                  </a:lnTo>
                  <a:lnTo>
                    <a:pt x="16329" y="7923"/>
                  </a:lnTo>
                  <a:cubicBezTo>
                    <a:pt x="16329" y="7923"/>
                    <a:pt x="18032" y="196"/>
                    <a:pt x="9757" y="5"/>
                  </a:cubicBezTo>
                  <a:cubicBezTo>
                    <a:pt x="9629" y="2"/>
                    <a:pt x="9504" y="1"/>
                    <a:pt x="93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55;p5"/>
            <p:cNvSpPr/>
            <p:nvPr/>
          </p:nvSpPr>
          <p:spPr>
            <a:xfrm>
              <a:off x="1273350" y="2108725"/>
              <a:ext cx="456950" cy="378950"/>
            </a:xfrm>
            <a:custGeom>
              <a:avLst/>
              <a:gdLst/>
              <a:ahLst/>
              <a:cxnLst/>
              <a:rect l="l" t="t" r="r" b="b"/>
              <a:pathLst>
                <a:path w="18278" h="15158" extrusionOk="0">
                  <a:moveTo>
                    <a:pt x="16801" y="0"/>
                  </a:moveTo>
                  <a:lnTo>
                    <a:pt x="16051" y="12"/>
                  </a:lnTo>
                  <a:lnTo>
                    <a:pt x="394" y="417"/>
                  </a:lnTo>
                  <a:cubicBezTo>
                    <a:pt x="394" y="417"/>
                    <a:pt x="382" y="798"/>
                    <a:pt x="346" y="1417"/>
                  </a:cubicBezTo>
                  <a:cubicBezTo>
                    <a:pt x="311" y="2298"/>
                    <a:pt x="251" y="3679"/>
                    <a:pt x="203" y="5144"/>
                  </a:cubicBezTo>
                  <a:cubicBezTo>
                    <a:pt x="203" y="5156"/>
                    <a:pt x="191" y="5168"/>
                    <a:pt x="191" y="5180"/>
                  </a:cubicBezTo>
                  <a:cubicBezTo>
                    <a:pt x="191" y="5251"/>
                    <a:pt x="191" y="5311"/>
                    <a:pt x="191" y="5382"/>
                  </a:cubicBezTo>
                  <a:cubicBezTo>
                    <a:pt x="108" y="7561"/>
                    <a:pt x="25" y="9906"/>
                    <a:pt x="13" y="11121"/>
                  </a:cubicBezTo>
                  <a:cubicBezTo>
                    <a:pt x="1" y="12014"/>
                    <a:pt x="13" y="13550"/>
                    <a:pt x="37" y="15157"/>
                  </a:cubicBezTo>
                  <a:lnTo>
                    <a:pt x="8907" y="15157"/>
                  </a:lnTo>
                  <a:lnTo>
                    <a:pt x="9050" y="12121"/>
                  </a:lnTo>
                  <a:lnTo>
                    <a:pt x="9240" y="8156"/>
                  </a:lnTo>
                  <a:lnTo>
                    <a:pt x="9335" y="8966"/>
                  </a:lnTo>
                  <a:lnTo>
                    <a:pt x="10157" y="15157"/>
                  </a:lnTo>
                  <a:lnTo>
                    <a:pt x="18277" y="15157"/>
                  </a:lnTo>
                  <a:cubicBezTo>
                    <a:pt x="18122" y="13002"/>
                    <a:pt x="17956" y="10835"/>
                    <a:pt x="17848" y="9644"/>
                  </a:cubicBezTo>
                  <a:cubicBezTo>
                    <a:pt x="17753" y="8716"/>
                    <a:pt x="17586" y="7085"/>
                    <a:pt x="17408" y="5430"/>
                  </a:cubicBezTo>
                  <a:cubicBezTo>
                    <a:pt x="17396" y="5370"/>
                    <a:pt x="17396" y="5311"/>
                    <a:pt x="17384" y="5251"/>
                  </a:cubicBezTo>
                  <a:cubicBezTo>
                    <a:pt x="17241" y="3953"/>
                    <a:pt x="17098" y="2644"/>
                    <a:pt x="16979" y="1655"/>
                  </a:cubicBezTo>
                  <a:cubicBezTo>
                    <a:pt x="16872" y="667"/>
                    <a:pt x="16801" y="0"/>
                    <a:pt x="168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456;p5"/>
            <p:cNvSpPr/>
            <p:nvPr/>
          </p:nvSpPr>
          <p:spPr>
            <a:xfrm>
              <a:off x="1277825" y="2135550"/>
              <a:ext cx="79050" cy="112200"/>
            </a:xfrm>
            <a:custGeom>
              <a:avLst/>
              <a:gdLst/>
              <a:ahLst/>
              <a:cxnLst/>
              <a:rect l="l" t="t" r="r" b="b"/>
              <a:pathLst>
                <a:path w="3162" h="4488" extrusionOk="0">
                  <a:moveTo>
                    <a:pt x="3004" y="0"/>
                  </a:moveTo>
                  <a:cubicBezTo>
                    <a:pt x="2931" y="0"/>
                    <a:pt x="2857" y="45"/>
                    <a:pt x="2846" y="142"/>
                  </a:cubicBezTo>
                  <a:cubicBezTo>
                    <a:pt x="2727" y="2809"/>
                    <a:pt x="179" y="4178"/>
                    <a:pt x="143" y="4190"/>
                  </a:cubicBezTo>
                  <a:cubicBezTo>
                    <a:pt x="1" y="4273"/>
                    <a:pt x="60" y="4488"/>
                    <a:pt x="215" y="4488"/>
                  </a:cubicBezTo>
                  <a:cubicBezTo>
                    <a:pt x="239" y="4488"/>
                    <a:pt x="262" y="4476"/>
                    <a:pt x="286" y="4464"/>
                  </a:cubicBezTo>
                  <a:cubicBezTo>
                    <a:pt x="405" y="4404"/>
                    <a:pt x="3025" y="2999"/>
                    <a:pt x="3156" y="154"/>
                  </a:cubicBezTo>
                  <a:cubicBezTo>
                    <a:pt x="3162" y="54"/>
                    <a:pt x="3084" y="0"/>
                    <a:pt x="30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457;p5"/>
            <p:cNvSpPr/>
            <p:nvPr/>
          </p:nvSpPr>
          <p:spPr>
            <a:xfrm>
              <a:off x="1639175" y="2135425"/>
              <a:ext cx="71175" cy="110850"/>
            </a:xfrm>
            <a:custGeom>
              <a:avLst/>
              <a:gdLst/>
              <a:ahLst/>
              <a:cxnLst/>
              <a:rect l="l" t="t" r="r" b="b"/>
              <a:pathLst>
                <a:path w="2847" h="4434" extrusionOk="0">
                  <a:moveTo>
                    <a:pt x="159" y="1"/>
                  </a:moveTo>
                  <a:cubicBezTo>
                    <a:pt x="80" y="1"/>
                    <a:pt x="0" y="55"/>
                    <a:pt x="13" y="159"/>
                  </a:cubicBezTo>
                  <a:cubicBezTo>
                    <a:pt x="144" y="3004"/>
                    <a:pt x="2465" y="4362"/>
                    <a:pt x="2561" y="4421"/>
                  </a:cubicBezTo>
                  <a:cubicBezTo>
                    <a:pt x="2584" y="4433"/>
                    <a:pt x="2608" y="4433"/>
                    <a:pt x="2644" y="4433"/>
                  </a:cubicBezTo>
                  <a:cubicBezTo>
                    <a:pt x="2799" y="4433"/>
                    <a:pt x="2846" y="4231"/>
                    <a:pt x="2715" y="4147"/>
                  </a:cubicBezTo>
                  <a:cubicBezTo>
                    <a:pt x="2692" y="4135"/>
                    <a:pt x="441" y="2814"/>
                    <a:pt x="310" y="147"/>
                  </a:cubicBezTo>
                  <a:cubicBezTo>
                    <a:pt x="310" y="49"/>
                    <a:pt x="235"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58;p5"/>
            <p:cNvSpPr/>
            <p:nvPr/>
          </p:nvSpPr>
          <p:spPr>
            <a:xfrm>
              <a:off x="1494825" y="2274225"/>
              <a:ext cx="15200" cy="137525"/>
            </a:xfrm>
            <a:custGeom>
              <a:avLst/>
              <a:gdLst/>
              <a:ahLst/>
              <a:cxnLst/>
              <a:rect l="l" t="t" r="r" b="b"/>
              <a:pathLst>
                <a:path w="608" h="5501" extrusionOk="0">
                  <a:moveTo>
                    <a:pt x="465" y="0"/>
                  </a:moveTo>
                  <a:cubicBezTo>
                    <a:pt x="381" y="0"/>
                    <a:pt x="310" y="60"/>
                    <a:pt x="298" y="143"/>
                  </a:cubicBezTo>
                  <a:lnTo>
                    <a:pt x="0" y="5346"/>
                  </a:lnTo>
                  <a:cubicBezTo>
                    <a:pt x="0" y="5429"/>
                    <a:pt x="60" y="5501"/>
                    <a:pt x="143" y="5501"/>
                  </a:cubicBezTo>
                  <a:lnTo>
                    <a:pt x="155" y="5501"/>
                  </a:lnTo>
                  <a:cubicBezTo>
                    <a:pt x="238" y="5501"/>
                    <a:pt x="310" y="5441"/>
                    <a:pt x="310" y="5358"/>
                  </a:cubicBezTo>
                  <a:lnTo>
                    <a:pt x="607" y="167"/>
                  </a:lnTo>
                  <a:cubicBezTo>
                    <a:pt x="607" y="84"/>
                    <a:pt x="548" y="12"/>
                    <a:pt x="4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459;p5"/>
            <p:cNvSpPr/>
            <p:nvPr/>
          </p:nvSpPr>
          <p:spPr>
            <a:xfrm>
              <a:off x="853075" y="1674625"/>
              <a:ext cx="99425" cy="79175"/>
            </a:xfrm>
            <a:custGeom>
              <a:avLst/>
              <a:gdLst/>
              <a:ahLst/>
              <a:cxnLst/>
              <a:rect l="l" t="t" r="r" b="b"/>
              <a:pathLst>
                <a:path w="3977" h="3167" extrusionOk="0">
                  <a:moveTo>
                    <a:pt x="963" y="0"/>
                  </a:moveTo>
                  <a:cubicBezTo>
                    <a:pt x="872" y="0"/>
                    <a:pt x="781" y="30"/>
                    <a:pt x="703" y="88"/>
                  </a:cubicBezTo>
                  <a:cubicBezTo>
                    <a:pt x="631" y="160"/>
                    <a:pt x="596" y="255"/>
                    <a:pt x="619" y="350"/>
                  </a:cubicBezTo>
                  <a:cubicBezTo>
                    <a:pt x="611" y="349"/>
                    <a:pt x="602" y="349"/>
                    <a:pt x="594" y="349"/>
                  </a:cubicBezTo>
                  <a:cubicBezTo>
                    <a:pt x="388" y="349"/>
                    <a:pt x="321" y="627"/>
                    <a:pt x="310" y="696"/>
                  </a:cubicBezTo>
                  <a:cubicBezTo>
                    <a:pt x="310" y="779"/>
                    <a:pt x="334" y="862"/>
                    <a:pt x="381" y="934"/>
                  </a:cubicBezTo>
                  <a:cubicBezTo>
                    <a:pt x="381" y="934"/>
                    <a:pt x="203" y="934"/>
                    <a:pt x="119" y="1208"/>
                  </a:cubicBezTo>
                  <a:cubicBezTo>
                    <a:pt x="72" y="1327"/>
                    <a:pt x="84" y="1470"/>
                    <a:pt x="179" y="1565"/>
                  </a:cubicBezTo>
                  <a:cubicBezTo>
                    <a:pt x="179" y="1565"/>
                    <a:pt x="0" y="1851"/>
                    <a:pt x="203" y="2029"/>
                  </a:cubicBezTo>
                  <a:cubicBezTo>
                    <a:pt x="298" y="2113"/>
                    <a:pt x="929" y="2613"/>
                    <a:pt x="2215" y="3065"/>
                  </a:cubicBezTo>
                  <a:cubicBezTo>
                    <a:pt x="2408" y="3135"/>
                    <a:pt x="2553" y="3167"/>
                    <a:pt x="2663" y="3167"/>
                  </a:cubicBezTo>
                  <a:cubicBezTo>
                    <a:pt x="2998" y="3167"/>
                    <a:pt x="3009" y="2873"/>
                    <a:pt x="3108" y="2505"/>
                  </a:cubicBezTo>
                  <a:lnTo>
                    <a:pt x="3275" y="1886"/>
                  </a:lnTo>
                  <a:cubicBezTo>
                    <a:pt x="3417" y="1374"/>
                    <a:pt x="3977" y="1398"/>
                    <a:pt x="2846" y="1005"/>
                  </a:cubicBezTo>
                  <a:cubicBezTo>
                    <a:pt x="2251" y="791"/>
                    <a:pt x="1667" y="279"/>
                    <a:pt x="1179" y="65"/>
                  </a:cubicBezTo>
                  <a:cubicBezTo>
                    <a:pt x="1114" y="21"/>
                    <a:pt x="1039" y="0"/>
                    <a:pt x="963" y="0"/>
                  </a:cubicBezTo>
                  <a:close/>
                </a:path>
              </a:pathLst>
            </a:custGeom>
            <a:solidFill>
              <a:srgbClr val="BF86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460;p5"/>
            <p:cNvSpPr/>
            <p:nvPr/>
          </p:nvSpPr>
          <p:spPr>
            <a:xfrm>
              <a:off x="855250" y="1712250"/>
              <a:ext cx="38625" cy="19375"/>
            </a:xfrm>
            <a:custGeom>
              <a:avLst/>
              <a:gdLst/>
              <a:ahLst/>
              <a:cxnLst/>
              <a:rect l="l" t="t" r="r" b="b"/>
              <a:pathLst>
                <a:path w="1545" h="775" extrusionOk="0">
                  <a:moveTo>
                    <a:pt x="169" y="1"/>
                  </a:moveTo>
                  <a:cubicBezTo>
                    <a:pt x="59" y="1"/>
                    <a:pt x="0" y="154"/>
                    <a:pt x="104" y="227"/>
                  </a:cubicBezTo>
                  <a:cubicBezTo>
                    <a:pt x="104" y="227"/>
                    <a:pt x="782" y="560"/>
                    <a:pt x="1342" y="762"/>
                  </a:cubicBezTo>
                  <a:cubicBezTo>
                    <a:pt x="1354" y="762"/>
                    <a:pt x="1366" y="774"/>
                    <a:pt x="1378" y="774"/>
                  </a:cubicBezTo>
                  <a:cubicBezTo>
                    <a:pt x="1509" y="762"/>
                    <a:pt x="1544" y="584"/>
                    <a:pt x="1425" y="536"/>
                  </a:cubicBezTo>
                  <a:cubicBezTo>
                    <a:pt x="878" y="346"/>
                    <a:pt x="223" y="12"/>
                    <a:pt x="223" y="12"/>
                  </a:cubicBezTo>
                  <a:cubicBezTo>
                    <a:pt x="204" y="4"/>
                    <a:pt x="186" y="1"/>
                    <a:pt x="1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461;p5"/>
            <p:cNvSpPr/>
            <p:nvPr/>
          </p:nvSpPr>
          <p:spPr>
            <a:xfrm>
              <a:off x="858625" y="1696675"/>
              <a:ext cx="39125" cy="20650"/>
            </a:xfrm>
            <a:custGeom>
              <a:avLst/>
              <a:gdLst/>
              <a:ahLst/>
              <a:cxnLst/>
              <a:rect l="l" t="t" r="r" b="b"/>
              <a:pathLst>
                <a:path w="1565" h="826" extrusionOk="0">
                  <a:moveTo>
                    <a:pt x="168" y="0"/>
                  </a:moveTo>
                  <a:cubicBezTo>
                    <a:pt x="61" y="0"/>
                    <a:pt x="1" y="148"/>
                    <a:pt x="112" y="218"/>
                  </a:cubicBezTo>
                  <a:cubicBezTo>
                    <a:pt x="517" y="445"/>
                    <a:pt x="933" y="647"/>
                    <a:pt x="1362" y="826"/>
                  </a:cubicBezTo>
                  <a:lnTo>
                    <a:pt x="1409" y="826"/>
                  </a:lnTo>
                  <a:cubicBezTo>
                    <a:pt x="1540" y="826"/>
                    <a:pt x="1564" y="647"/>
                    <a:pt x="1445" y="599"/>
                  </a:cubicBezTo>
                  <a:cubicBezTo>
                    <a:pt x="1028" y="433"/>
                    <a:pt x="624" y="242"/>
                    <a:pt x="231" y="16"/>
                  </a:cubicBezTo>
                  <a:cubicBezTo>
                    <a:pt x="209" y="5"/>
                    <a:pt x="188" y="0"/>
                    <a:pt x="1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462;p5"/>
            <p:cNvSpPr/>
            <p:nvPr/>
          </p:nvSpPr>
          <p:spPr>
            <a:xfrm>
              <a:off x="865575" y="1682775"/>
              <a:ext cx="37225" cy="20575"/>
            </a:xfrm>
            <a:custGeom>
              <a:avLst/>
              <a:gdLst/>
              <a:ahLst/>
              <a:cxnLst/>
              <a:rect l="l" t="t" r="r" b="b"/>
              <a:pathLst>
                <a:path w="1489" h="823" extrusionOk="0">
                  <a:moveTo>
                    <a:pt x="108" y="1"/>
                  </a:moveTo>
                  <a:lnTo>
                    <a:pt x="0" y="203"/>
                  </a:lnTo>
                  <a:cubicBezTo>
                    <a:pt x="417" y="441"/>
                    <a:pt x="846" y="644"/>
                    <a:pt x="1286" y="822"/>
                  </a:cubicBezTo>
                  <a:lnTo>
                    <a:pt x="1322" y="822"/>
                  </a:lnTo>
                  <a:cubicBezTo>
                    <a:pt x="1453" y="822"/>
                    <a:pt x="1489" y="644"/>
                    <a:pt x="1370" y="596"/>
                  </a:cubicBezTo>
                  <a:cubicBezTo>
                    <a:pt x="941" y="417"/>
                    <a:pt x="512" y="227"/>
                    <a:pt x="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63;p5"/>
            <p:cNvSpPr/>
            <p:nvPr/>
          </p:nvSpPr>
          <p:spPr>
            <a:xfrm>
              <a:off x="892650" y="1669975"/>
              <a:ext cx="41250" cy="34700"/>
            </a:xfrm>
            <a:custGeom>
              <a:avLst/>
              <a:gdLst/>
              <a:ahLst/>
              <a:cxnLst/>
              <a:rect l="l" t="t" r="r" b="b"/>
              <a:pathLst>
                <a:path w="1650" h="1388" extrusionOk="0">
                  <a:moveTo>
                    <a:pt x="606" y="0"/>
                  </a:moveTo>
                  <a:cubicBezTo>
                    <a:pt x="565" y="0"/>
                    <a:pt x="526" y="12"/>
                    <a:pt x="489" y="36"/>
                  </a:cubicBezTo>
                  <a:cubicBezTo>
                    <a:pt x="1" y="358"/>
                    <a:pt x="870" y="1191"/>
                    <a:pt x="870" y="1191"/>
                  </a:cubicBezTo>
                  <a:cubicBezTo>
                    <a:pt x="870" y="1191"/>
                    <a:pt x="1323" y="1387"/>
                    <a:pt x="1536" y="1387"/>
                  </a:cubicBezTo>
                  <a:cubicBezTo>
                    <a:pt x="1606" y="1387"/>
                    <a:pt x="1650" y="1366"/>
                    <a:pt x="1644" y="1310"/>
                  </a:cubicBezTo>
                  <a:cubicBezTo>
                    <a:pt x="1632" y="1144"/>
                    <a:pt x="1453" y="905"/>
                    <a:pt x="1322" y="715"/>
                  </a:cubicBezTo>
                  <a:cubicBezTo>
                    <a:pt x="1110" y="371"/>
                    <a:pt x="837" y="0"/>
                    <a:pt x="606" y="0"/>
                  </a:cubicBezTo>
                  <a:close/>
                </a:path>
              </a:pathLst>
            </a:custGeom>
            <a:solidFill>
              <a:srgbClr val="BF86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64;p5"/>
            <p:cNvSpPr/>
            <p:nvPr/>
          </p:nvSpPr>
          <p:spPr>
            <a:xfrm>
              <a:off x="897950" y="1676375"/>
              <a:ext cx="16450" cy="19525"/>
            </a:xfrm>
            <a:custGeom>
              <a:avLst/>
              <a:gdLst/>
              <a:ahLst/>
              <a:cxnLst/>
              <a:rect l="l" t="t" r="r" b="b"/>
              <a:pathLst>
                <a:path w="658" h="781" extrusionOk="0">
                  <a:moveTo>
                    <a:pt x="135" y="0"/>
                  </a:moveTo>
                  <a:cubicBezTo>
                    <a:pt x="67" y="0"/>
                    <a:pt x="0" y="61"/>
                    <a:pt x="15" y="149"/>
                  </a:cubicBezTo>
                  <a:cubicBezTo>
                    <a:pt x="110" y="376"/>
                    <a:pt x="241" y="578"/>
                    <a:pt x="420" y="745"/>
                  </a:cubicBezTo>
                  <a:cubicBezTo>
                    <a:pt x="444" y="769"/>
                    <a:pt x="468" y="780"/>
                    <a:pt x="503" y="780"/>
                  </a:cubicBezTo>
                  <a:cubicBezTo>
                    <a:pt x="598" y="780"/>
                    <a:pt x="658" y="661"/>
                    <a:pt x="587" y="578"/>
                  </a:cubicBezTo>
                  <a:cubicBezTo>
                    <a:pt x="432" y="435"/>
                    <a:pt x="325" y="268"/>
                    <a:pt x="241" y="78"/>
                  </a:cubicBezTo>
                  <a:cubicBezTo>
                    <a:pt x="219" y="23"/>
                    <a:pt x="177" y="0"/>
                    <a:pt x="1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65;p5"/>
            <p:cNvSpPr/>
            <p:nvPr/>
          </p:nvSpPr>
          <p:spPr>
            <a:xfrm>
              <a:off x="903075" y="1595450"/>
              <a:ext cx="988850" cy="573925"/>
            </a:xfrm>
            <a:custGeom>
              <a:avLst/>
              <a:gdLst/>
              <a:ahLst/>
              <a:cxnLst/>
              <a:rect l="l" t="t" r="r" b="b"/>
              <a:pathLst>
                <a:path w="39554" h="22957" extrusionOk="0">
                  <a:moveTo>
                    <a:pt x="19582" y="0"/>
                  </a:moveTo>
                  <a:cubicBezTo>
                    <a:pt x="19407" y="0"/>
                    <a:pt x="19234" y="5"/>
                    <a:pt x="19062" y="17"/>
                  </a:cubicBezTo>
                  <a:cubicBezTo>
                    <a:pt x="15479" y="267"/>
                    <a:pt x="12990" y="2267"/>
                    <a:pt x="9478" y="3267"/>
                  </a:cubicBezTo>
                  <a:cubicBezTo>
                    <a:pt x="9175" y="3353"/>
                    <a:pt x="8829" y="3386"/>
                    <a:pt x="8456" y="3386"/>
                  </a:cubicBezTo>
                  <a:cubicBezTo>
                    <a:pt x="7055" y="3386"/>
                    <a:pt x="5259" y="2914"/>
                    <a:pt x="3839" y="2914"/>
                  </a:cubicBezTo>
                  <a:cubicBezTo>
                    <a:pt x="3416" y="2914"/>
                    <a:pt x="3027" y="2956"/>
                    <a:pt x="2691" y="3065"/>
                  </a:cubicBezTo>
                  <a:cubicBezTo>
                    <a:pt x="2179" y="3220"/>
                    <a:pt x="1727" y="3494"/>
                    <a:pt x="1358" y="3875"/>
                  </a:cubicBezTo>
                  <a:cubicBezTo>
                    <a:pt x="1" y="5268"/>
                    <a:pt x="143" y="7827"/>
                    <a:pt x="1929" y="8804"/>
                  </a:cubicBezTo>
                  <a:cubicBezTo>
                    <a:pt x="2763" y="9268"/>
                    <a:pt x="7073" y="10244"/>
                    <a:pt x="8347" y="10244"/>
                  </a:cubicBezTo>
                  <a:cubicBezTo>
                    <a:pt x="11300" y="10244"/>
                    <a:pt x="12121" y="9590"/>
                    <a:pt x="14479" y="8804"/>
                  </a:cubicBezTo>
                  <a:lnTo>
                    <a:pt x="14479" y="8804"/>
                  </a:lnTo>
                  <a:cubicBezTo>
                    <a:pt x="14514" y="11614"/>
                    <a:pt x="14431" y="21448"/>
                    <a:pt x="15443" y="22567"/>
                  </a:cubicBezTo>
                  <a:cubicBezTo>
                    <a:pt x="15702" y="22851"/>
                    <a:pt x="17216" y="22957"/>
                    <a:pt x="19228" y="22957"/>
                  </a:cubicBezTo>
                  <a:cubicBezTo>
                    <a:pt x="24049" y="22957"/>
                    <a:pt x="31733" y="22352"/>
                    <a:pt x="31909" y="22151"/>
                  </a:cubicBezTo>
                  <a:cubicBezTo>
                    <a:pt x="32255" y="21746"/>
                    <a:pt x="29790" y="7613"/>
                    <a:pt x="29838" y="7530"/>
                  </a:cubicBezTo>
                  <a:cubicBezTo>
                    <a:pt x="29840" y="7525"/>
                    <a:pt x="29847" y="7522"/>
                    <a:pt x="29858" y="7522"/>
                  </a:cubicBezTo>
                  <a:cubicBezTo>
                    <a:pt x="30038" y="7522"/>
                    <a:pt x="31340" y="8154"/>
                    <a:pt x="32505" y="9744"/>
                  </a:cubicBezTo>
                  <a:cubicBezTo>
                    <a:pt x="33921" y="11673"/>
                    <a:pt x="35255" y="14745"/>
                    <a:pt x="36053" y="14935"/>
                  </a:cubicBezTo>
                  <a:cubicBezTo>
                    <a:pt x="36376" y="15016"/>
                    <a:pt x="36765" y="15096"/>
                    <a:pt x="37161" y="15096"/>
                  </a:cubicBezTo>
                  <a:cubicBezTo>
                    <a:pt x="38107" y="15096"/>
                    <a:pt x="39095" y="14642"/>
                    <a:pt x="39339" y="12661"/>
                  </a:cubicBezTo>
                  <a:cubicBezTo>
                    <a:pt x="39553" y="10911"/>
                    <a:pt x="38184" y="7006"/>
                    <a:pt x="34779" y="4470"/>
                  </a:cubicBezTo>
                  <a:cubicBezTo>
                    <a:pt x="31204" y="1781"/>
                    <a:pt x="26179" y="58"/>
                    <a:pt x="23748" y="58"/>
                  </a:cubicBezTo>
                  <a:cubicBezTo>
                    <a:pt x="23564" y="58"/>
                    <a:pt x="23394" y="68"/>
                    <a:pt x="23242" y="88"/>
                  </a:cubicBezTo>
                  <a:cubicBezTo>
                    <a:pt x="22962" y="126"/>
                    <a:pt x="22675" y="141"/>
                    <a:pt x="22382" y="141"/>
                  </a:cubicBezTo>
                  <a:cubicBezTo>
                    <a:pt x="21468" y="141"/>
                    <a:pt x="20507" y="0"/>
                    <a:pt x="195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66;p5"/>
            <p:cNvSpPr/>
            <p:nvPr/>
          </p:nvSpPr>
          <p:spPr>
            <a:xfrm>
              <a:off x="1259975" y="1784800"/>
              <a:ext cx="11925" cy="87900"/>
            </a:xfrm>
            <a:custGeom>
              <a:avLst/>
              <a:gdLst/>
              <a:ahLst/>
              <a:cxnLst/>
              <a:rect l="l" t="t" r="r" b="b"/>
              <a:pathLst>
                <a:path w="477" h="3516" extrusionOk="0">
                  <a:moveTo>
                    <a:pt x="157" y="0"/>
                  </a:moveTo>
                  <a:cubicBezTo>
                    <a:pt x="79" y="0"/>
                    <a:pt x="0" y="54"/>
                    <a:pt x="0" y="158"/>
                  </a:cubicBezTo>
                  <a:cubicBezTo>
                    <a:pt x="0" y="182"/>
                    <a:pt x="84" y="2278"/>
                    <a:pt x="167" y="3373"/>
                  </a:cubicBezTo>
                  <a:cubicBezTo>
                    <a:pt x="167" y="3456"/>
                    <a:pt x="238" y="3516"/>
                    <a:pt x="322" y="3516"/>
                  </a:cubicBezTo>
                  <a:lnTo>
                    <a:pt x="334" y="3516"/>
                  </a:lnTo>
                  <a:cubicBezTo>
                    <a:pt x="417" y="3516"/>
                    <a:pt x="476" y="3432"/>
                    <a:pt x="476" y="3349"/>
                  </a:cubicBezTo>
                  <a:cubicBezTo>
                    <a:pt x="393" y="2266"/>
                    <a:pt x="310" y="170"/>
                    <a:pt x="310" y="146"/>
                  </a:cubicBezTo>
                  <a:cubicBezTo>
                    <a:pt x="304" y="48"/>
                    <a:pt x="231" y="0"/>
                    <a:pt x="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67;p5"/>
            <p:cNvSpPr/>
            <p:nvPr/>
          </p:nvSpPr>
          <p:spPr>
            <a:xfrm>
              <a:off x="1220075" y="1228850"/>
              <a:ext cx="404350" cy="340575"/>
            </a:xfrm>
            <a:custGeom>
              <a:avLst/>
              <a:gdLst/>
              <a:ahLst/>
              <a:cxnLst/>
              <a:rect l="l" t="t" r="r" b="b"/>
              <a:pathLst>
                <a:path w="16174" h="13623" extrusionOk="0">
                  <a:moveTo>
                    <a:pt x="13574" y="1"/>
                  </a:moveTo>
                  <a:lnTo>
                    <a:pt x="3073" y="72"/>
                  </a:lnTo>
                  <a:cubicBezTo>
                    <a:pt x="2370" y="72"/>
                    <a:pt x="1787" y="608"/>
                    <a:pt x="1715" y="1310"/>
                  </a:cubicBezTo>
                  <a:lnTo>
                    <a:pt x="1549" y="3144"/>
                  </a:lnTo>
                  <a:cubicBezTo>
                    <a:pt x="1549" y="3168"/>
                    <a:pt x="1537" y="3203"/>
                    <a:pt x="1537" y="3227"/>
                  </a:cubicBezTo>
                  <a:cubicBezTo>
                    <a:pt x="1418" y="3930"/>
                    <a:pt x="1" y="13514"/>
                    <a:pt x="8823" y="13621"/>
                  </a:cubicBezTo>
                  <a:cubicBezTo>
                    <a:pt x="8861" y="13622"/>
                    <a:pt x="8898" y="13622"/>
                    <a:pt x="8936" y="13622"/>
                  </a:cubicBezTo>
                  <a:cubicBezTo>
                    <a:pt x="16174" y="13622"/>
                    <a:pt x="15429" y="4460"/>
                    <a:pt x="14931" y="1155"/>
                  </a:cubicBezTo>
                  <a:cubicBezTo>
                    <a:pt x="14824" y="489"/>
                    <a:pt x="14253" y="1"/>
                    <a:pt x="13574" y="1"/>
                  </a:cubicBezTo>
                  <a:close/>
                </a:path>
              </a:pathLst>
            </a:custGeom>
            <a:solidFill>
              <a:srgbClr val="BF86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68;p5"/>
            <p:cNvSpPr/>
            <p:nvPr/>
          </p:nvSpPr>
          <p:spPr>
            <a:xfrm>
              <a:off x="1452775" y="1380150"/>
              <a:ext cx="35525" cy="29850"/>
            </a:xfrm>
            <a:custGeom>
              <a:avLst/>
              <a:gdLst/>
              <a:ahLst/>
              <a:cxnLst/>
              <a:rect l="l" t="t" r="r" b="b"/>
              <a:pathLst>
                <a:path w="1421" h="1194" extrusionOk="0">
                  <a:moveTo>
                    <a:pt x="772" y="1"/>
                  </a:moveTo>
                  <a:cubicBezTo>
                    <a:pt x="294" y="1"/>
                    <a:pt x="0" y="548"/>
                    <a:pt x="301" y="949"/>
                  </a:cubicBezTo>
                  <a:cubicBezTo>
                    <a:pt x="427" y="1117"/>
                    <a:pt x="605" y="1193"/>
                    <a:pt x="780" y="1193"/>
                  </a:cubicBezTo>
                  <a:cubicBezTo>
                    <a:pt x="1054" y="1193"/>
                    <a:pt x="1322" y="1007"/>
                    <a:pt x="1373" y="688"/>
                  </a:cubicBezTo>
                  <a:cubicBezTo>
                    <a:pt x="1420" y="354"/>
                    <a:pt x="1194" y="56"/>
                    <a:pt x="873" y="9"/>
                  </a:cubicBezTo>
                  <a:cubicBezTo>
                    <a:pt x="838" y="4"/>
                    <a:pt x="805" y="1"/>
                    <a:pt x="7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9;p5"/>
            <p:cNvSpPr/>
            <p:nvPr/>
          </p:nvSpPr>
          <p:spPr>
            <a:xfrm>
              <a:off x="1378725" y="1379400"/>
              <a:ext cx="35300" cy="29825"/>
            </a:xfrm>
            <a:custGeom>
              <a:avLst/>
              <a:gdLst/>
              <a:ahLst/>
              <a:cxnLst/>
              <a:rect l="l" t="t" r="r" b="b"/>
              <a:pathLst>
                <a:path w="1412" h="1193" extrusionOk="0">
                  <a:moveTo>
                    <a:pt x="658" y="1"/>
                  </a:moveTo>
                  <a:cubicBezTo>
                    <a:pt x="407" y="1"/>
                    <a:pt x="157" y="157"/>
                    <a:pt x="84" y="444"/>
                  </a:cubicBezTo>
                  <a:cubicBezTo>
                    <a:pt x="1" y="753"/>
                    <a:pt x="179" y="1087"/>
                    <a:pt x="501" y="1170"/>
                  </a:cubicBezTo>
                  <a:cubicBezTo>
                    <a:pt x="556" y="1185"/>
                    <a:pt x="611" y="1193"/>
                    <a:pt x="664" y="1193"/>
                  </a:cubicBezTo>
                  <a:cubicBezTo>
                    <a:pt x="1098" y="1193"/>
                    <a:pt x="1412" y="704"/>
                    <a:pt x="1168" y="301"/>
                  </a:cubicBezTo>
                  <a:cubicBezTo>
                    <a:pt x="1052" y="97"/>
                    <a:pt x="854" y="1"/>
                    <a:pt x="6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0;p5"/>
            <p:cNvSpPr/>
            <p:nvPr/>
          </p:nvSpPr>
          <p:spPr>
            <a:xfrm>
              <a:off x="1404425" y="1445375"/>
              <a:ext cx="55750" cy="14475"/>
            </a:xfrm>
            <a:custGeom>
              <a:avLst/>
              <a:gdLst/>
              <a:ahLst/>
              <a:cxnLst/>
              <a:rect l="l" t="t" r="r" b="b"/>
              <a:pathLst>
                <a:path w="2230" h="579" extrusionOk="0">
                  <a:moveTo>
                    <a:pt x="2006" y="1"/>
                  </a:moveTo>
                  <a:cubicBezTo>
                    <a:pt x="1977" y="1"/>
                    <a:pt x="1946" y="10"/>
                    <a:pt x="1914" y="31"/>
                  </a:cubicBezTo>
                  <a:cubicBezTo>
                    <a:pt x="1687" y="174"/>
                    <a:pt x="1425" y="257"/>
                    <a:pt x="1152" y="269"/>
                  </a:cubicBezTo>
                  <a:cubicBezTo>
                    <a:pt x="1130" y="270"/>
                    <a:pt x="1109" y="271"/>
                    <a:pt x="1088" y="271"/>
                  </a:cubicBezTo>
                  <a:cubicBezTo>
                    <a:pt x="813" y="271"/>
                    <a:pt x="549" y="199"/>
                    <a:pt x="306" y="55"/>
                  </a:cubicBezTo>
                  <a:cubicBezTo>
                    <a:pt x="280" y="40"/>
                    <a:pt x="255" y="34"/>
                    <a:pt x="230" y="34"/>
                  </a:cubicBezTo>
                  <a:cubicBezTo>
                    <a:pt x="96" y="34"/>
                    <a:pt x="1" y="226"/>
                    <a:pt x="151" y="317"/>
                  </a:cubicBezTo>
                  <a:cubicBezTo>
                    <a:pt x="425" y="484"/>
                    <a:pt x="759" y="579"/>
                    <a:pt x="1080" y="579"/>
                  </a:cubicBezTo>
                  <a:cubicBezTo>
                    <a:pt x="1116" y="579"/>
                    <a:pt x="1140" y="579"/>
                    <a:pt x="1164" y="567"/>
                  </a:cubicBezTo>
                  <a:cubicBezTo>
                    <a:pt x="1497" y="567"/>
                    <a:pt x="1806" y="460"/>
                    <a:pt x="2092" y="281"/>
                  </a:cubicBezTo>
                  <a:cubicBezTo>
                    <a:pt x="2229" y="193"/>
                    <a:pt x="2141" y="1"/>
                    <a:pt x="20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71;p5"/>
            <p:cNvSpPr/>
            <p:nvPr/>
          </p:nvSpPr>
          <p:spPr>
            <a:xfrm>
              <a:off x="1574300" y="1387200"/>
              <a:ext cx="86325" cy="67600"/>
            </a:xfrm>
            <a:custGeom>
              <a:avLst/>
              <a:gdLst/>
              <a:ahLst/>
              <a:cxnLst/>
              <a:rect l="l" t="t" r="r" b="b"/>
              <a:pathLst>
                <a:path w="3453" h="2704" extrusionOk="0">
                  <a:moveTo>
                    <a:pt x="1831" y="0"/>
                  </a:moveTo>
                  <a:cubicBezTo>
                    <a:pt x="1388" y="0"/>
                    <a:pt x="929" y="75"/>
                    <a:pt x="607" y="132"/>
                  </a:cubicBezTo>
                  <a:lnTo>
                    <a:pt x="0" y="2703"/>
                  </a:lnTo>
                  <a:cubicBezTo>
                    <a:pt x="429" y="2668"/>
                    <a:pt x="1869" y="2656"/>
                    <a:pt x="2751" y="2037"/>
                  </a:cubicBezTo>
                  <a:cubicBezTo>
                    <a:pt x="3298" y="1656"/>
                    <a:pt x="3453" y="906"/>
                    <a:pt x="3048" y="406"/>
                  </a:cubicBezTo>
                  <a:cubicBezTo>
                    <a:pt x="2798" y="92"/>
                    <a:pt x="2323" y="0"/>
                    <a:pt x="1831" y="0"/>
                  </a:cubicBezTo>
                  <a:close/>
                </a:path>
              </a:pathLst>
            </a:custGeom>
            <a:solidFill>
              <a:srgbClr val="BF86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72;p5"/>
            <p:cNvSpPr/>
            <p:nvPr/>
          </p:nvSpPr>
          <p:spPr>
            <a:xfrm>
              <a:off x="1608075" y="1401600"/>
              <a:ext cx="34400" cy="13300"/>
            </a:xfrm>
            <a:custGeom>
              <a:avLst/>
              <a:gdLst/>
              <a:ahLst/>
              <a:cxnLst/>
              <a:rect l="l" t="t" r="r" b="b"/>
              <a:pathLst>
                <a:path w="1376" h="532" extrusionOk="0">
                  <a:moveTo>
                    <a:pt x="461" y="0"/>
                  </a:moveTo>
                  <a:cubicBezTo>
                    <a:pt x="365" y="0"/>
                    <a:pt x="268" y="10"/>
                    <a:pt x="173" y="32"/>
                  </a:cubicBezTo>
                  <a:cubicBezTo>
                    <a:pt x="0" y="86"/>
                    <a:pt x="53" y="326"/>
                    <a:pt x="206" y="326"/>
                  </a:cubicBezTo>
                  <a:cubicBezTo>
                    <a:pt x="222" y="326"/>
                    <a:pt x="239" y="323"/>
                    <a:pt x="257" y="318"/>
                  </a:cubicBezTo>
                  <a:cubicBezTo>
                    <a:pt x="319" y="307"/>
                    <a:pt x="383" y="302"/>
                    <a:pt x="446" y="302"/>
                  </a:cubicBezTo>
                  <a:cubicBezTo>
                    <a:pt x="670" y="302"/>
                    <a:pt x="892" y="369"/>
                    <a:pt x="1078" y="508"/>
                  </a:cubicBezTo>
                  <a:cubicBezTo>
                    <a:pt x="1102" y="520"/>
                    <a:pt x="1138" y="532"/>
                    <a:pt x="1161" y="532"/>
                  </a:cubicBezTo>
                  <a:cubicBezTo>
                    <a:pt x="1316" y="520"/>
                    <a:pt x="1376" y="330"/>
                    <a:pt x="1245" y="246"/>
                  </a:cubicBezTo>
                  <a:cubicBezTo>
                    <a:pt x="1015" y="87"/>
                    <a:pt x="739"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473;p5"/>
            <p:cNvSpPr/>
            <p:nvPr/>
          </p:nvSpPr>
          <p:spPr>
            <a:xfrm>
              <a:off x="1612100" y="1406050"/>
              <a:ext cx="21100" cy="22550"/>
            </a:xfrm>
            <a:custGeom>
              <a:avLst/>
              <a:gdLst/>
              <a:ahLst/>
              <a:cxnLst/>
              <a:rect l="l" t="t" r="r" b="b"/>
              <a:pathLst>
                <a:path w="844" h="902" extrusionOk="0">
                  <a:moveTo>
                    <a:pt x="633" y="1"/>
                  </a:moveTo>
                  <a:cubicBezTo>
                    <a:pt x="584" y="1"/>
                    <a:pt x="534" y="24"/>
                    <a:pt x="500" y="80"/>
                  </a:cubicBezTo>
                  <a:cubicBezTo>
                    <a:pt x="393" y="283"/>
                    <a:pt x="250" y="461"/>
                    <a:pt x="96" y="640"/>
                  </a:cubicBezTo>
                  <a:cubicBezTo>
                    <a:pt x="0" y="735"/>
                    <a:pt x="72" y="902"/>
                    <a:pt x="203" y="902"/>
                  </a:cubicBezTo>
                  <a:cubicBezTo>
                    <a:pt x="250" y="902"/>
                    <a:pt x="286" y="878"/>
                    <a:pt x="310" y="854"/>
                  </a:cubicBezTo>
                  <a:cubicBezTo>
                    <a:pt x="488" y="664"/>
                    <a:pt x="643" y="461"/>
                    <a:pt x="762" y="235"/>
                  </a:cubicBezTo>
                  <a:cubicBezTo>
                    <a:pt x="844" y="112"/>
                    <a:pt x="741" y="1"/>
                    <a:pt x="6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474;p5"/>
            <p:cNvSpPr/>
            <p:nvPr/>
          </p:nvSpPr>
          <p:spPr>
            <a:xfrm>
              <a:off x="1193600" y="1376600"/>
              <a:ext cx="83650" cy="70150"/>
            </a:xfrm>
            <a:custGeom>
              <a:avLst/>
              <a:gdLst/>
              <a:ahLst/>
              <a:cxnLst/>
              <a:rect l="l" t="t" r="r" b="b"/>
              <a:pathLst>
                <a:path w="3346" h="2806" extrusionOk="0">
                  <a:moveTo>
                    <a:pt x="1477" y="0"/>
                  </a:moveTo>
                  <a:cubicBezTo>
                    <a:pt x="1053" y="0"/>
                    <a:pt x="659" y="84"/>
                    <a:pt x="429" y="341"/>
                  </a:cubicBezTo>
                  <a:cubicBezTo>
                    <a:pt x="0" y="830"/>
                    <a:pt x="107" y="1592"/>
                    <a:pt x="631" y="1996"/>
                  </a:cubicBezTo>
                  <a:cubicBezTo>
                    <a:pt x="1476" y="2651"/>
                    <a:pt x="2917" y="2746"/>
                    <a:pt x="3346" y="2806"/>
                  </a:cubicBezTo>
                  <a:lnTo>
                    <a:pt x="2869" y="198"/>
                  </a:lnTo>
                  <a:cubicBezTo>
                    <a:pt x="2510" y="115"/>
                    <a:pt x="1973" y="0"/>
                    <a:pt x="1477" y="0"/>
                  </a:cubicBezTo>
                  <a:close/>
                </a:path>
              </a:pathLst>
            </a:custGeom>
            <a:solidFill>
              <a:srgbClr val="BF86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475;p5"/>
            <p:cNvSpPr/>
            <p:nvPr/>
          </p:nvSpPr>
          <p:spPr>
            <a:xfrm>
              <a:off x="1211450" y="1391150"/>
              <a:ext cx="34925" cy="12150"/>
            </a:xfrm>
            <a:custGeom>
              <a:avLst/>
              <a:gdLst/>
              <a:ahLst/>
              <a:cxnLst/>
              <a:rect l="l" t="t" r="r" b="b"/>
              <a:pathLst>
                <a:path w="1397" h="486" extrusionOk="0">
                  <a:moveTo>
                    <a:pt x="873" y="0"/>
                  </a:moveTo>
                  <a:cubicBezTo>
                    <a:pt x="617" y="0"/>
                    <a:pt x="363" y="69"/>
                    <a:pt x="143" y="200"/>
                  </a:cubicBezTo>
                  <a:cubicBezTo>
                    <a:pt x="0" y="283"/>
                    <a:pt x="60" y="486"/>
                    <a:pt x="215" y="486"/>
                  </a:cubicBezTo>
                  <a:cubicBezTo>
                    <a:pt x="239" y="486"/>
                    <a:pt x="262" y="486"/>
                    <a:pt x="286" y="474"/>
                  </a:cubicBezTo>
                  <a:cubicBezTo>
                    <a:pt x="467" y="362"/>
                    <a:pt x="672" y="306"/>
                    <a:pt x="880" y="306"/>
                  </a:cubicBezTo>
                  <a:cubicBezTo>
                    <a:pt x="960" y="306"/>
                    <a:pt x="1040" y="314"/>
                    <a:pt x="1120" y="331"/>
                  </a:cubicBezTo>
                  <a:cubicBezTo>
                    <a:pt x="1141" y="339"/>
                    <a:pt x="1160" y="342"/>
                    <a:pt x="1179" y="342"/>
                  </a:cubicBezTo>
                  <a:cubicBezTo>
                    <a:pt x="1330" y="342"/>
                    <a:pt x="1396" y="109"/>
                    <a:pt x="1227" y="45"/>
                  </a:cubicBezTo>
                  <a:cubicBezTo>
                    <a:pt x="1110" y="15"/>
                    <a:pt x="992" y="0"/>
                    <a:pt x="8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476;p5"/>
            <p:cNvSpPr/>
            <p:nvPr/>
          </p:nvSpPr>
          <p:spPr>
            <a:xfrm>
              <a:off x="1220850" y="1395150"/>
              <a:ext cx="20100" cy="23025"/>
            </a:xfrm>
            <a:custGeom>
              <a:avLst/>
              <a:gdLst/>
              <a:ahLst/>
              <a:cxnLst/>
              <a:rect l="l" t="t" r="r" b="b"/>
              <a:pathLst>
                <a:path w="804" h="921" extrusionOk="0">
                  <a:moveTo>
                    <a:pt x="208" y="0"/>
                  </a:moveTo>
                  <a:cubicBezTo>
                    <a:pt x="105" y="0"/>
                    <a:pt x="1" y="110"/>
                    <a:pt x="65" y="230"/>
                  </a:cubicBezTo>
                  <a:cubicBezTo>
                    <a:pt x="184" y="457"/>
                    <a:pt x="327" y="671"/>
                    <a:pt x="494" y="873"/>
                  </a:cubicBezTo>
                  <a:cubicBezTo>
                    <a:pt x="517" y="897"/>
                    <a:pt x="565" y="921"/>
                    <a:pt x="601" y="921"/>
                  </a:cubicBezTo>
                  <a:cubicBezTo>
                    <a:pt x="732" y="921"/>
                    <a:pt x="803" y="766"/>
                    <a:pt x="720" y="659"/>
                  </a:cubicBezTo>
                  <a:cubicBezTo>
                    <a:pt x="565" y="492"/>
                    <a:pt x="446" y="290"/>
                    <a:pt x="339" y="88"/>
                  </a:cubicBezTo>
                  <a:cubicBezTo>
                    <a:pt x="308" y="26"/>
                    <a:pt x="258" y="0"/>
                    <a:pt x="2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477;p5"/>
            <p:cNvSpPr/>
            <p:nvPr/>
          </p:nvSpPr>
          <p:spPr>
            <a:xfrm>
              <a:off x="1376650" y="1543175"/>
              <a:ext cx="108375" cy="64925"/>
            </a:xfrm>
            <a:custGeom>
              <a:avLst/>
              <a:gdLst/>
              <a:ahLst/>
              <a:cxnLst/>
              <a:rect l="l" t="t" r="r" b="b"/>
              <a:pathLst>
                <a:path w="4335" h="2597" extrusionOk="0">
                  <a:moveTo>
                    <a:pt x="4263" y="1"/>
                  </a:moveTo>
                  <a:lnTo>
                    <a:pt x="108" y="72"/>
                  </a:lnTo>
                  <a:lnTo>
                    <a:pt x="0" y="2394"/>
                  </a:lnTo>
                  <a:lnTo>
                    <a:pt x="2370" y="2596"/>
                  </a:lnTo>
                  <a:lnTo>
                    <a:pt x="4334" y="2513"/>
                  </a:lnTo>
                  <a:lnTo>
                    <a:pt x="4263" y="1"/>
                  </a:lnTo>
                  <a:close/>
                </a:path>
              </a:pathLst>
            </a:custGeom>
            <a:solidFill>
              <a:srgbClr val="BF86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478;p5"/>
            <p:cNvSpPr/>
            <p:nvPr/>
          </p:nvSpPr>
          <p:spPr>
            <a:xfrm>
              <a:off x="1457900" y="1345200"/>
              <a:ext cx="44375" cy="19850"/>
            </a:xfrm>
            <a:custGeom>
              <a:avLst/>
              <a:gdLst/>
              <a:ahLst/>
              <a:cxnLst/>
              <a:rect l="l" t="t" r="r" b="b"/>
              <a:pathLst>
                <a:path w="1775" h="794" extrusionOk="0">
                  <a:moveTo>
                    <a:pt x="582" y="0"/>
                  </a:moveTo>
                  <a:cubicBezTo>
                    <a:pt x="392" y="0"/>
                    <a:pt x="199" y="30"/>
                    <a:pt x="84" y="145"/>
                  </a:cubicBezTo>
                  <a:cubicBezTo>
                    <a:pt x="37" y="192"/>
                    <a:pt x="13" y="264"/>
                    <a:pt x="1" y="323"/>
                  </a:cubicBezTo>
                  <a:cubicBezTo>
                    <a:pt x="1" y="419"/>
                    <a:pt x="37" y="633"/>
                    <a:pt x="156" y="692"/>
                  </a:cubicBezTo>
                  <a:cubicBezTo>
                    <a:pt x="203" y="716"/>
                    <a:pt x="251" y="728"/>
                    <a:pt x="298" y="728"/>
                  </a:cubicBezTo>
                  <a:cubicBezTo>
                    <a:pt x="501" y="752"/>
                    <a:pt x="703" y="764"/>
                    <a:pt x="906" y="776"/>
                  </a:cubicBezTo>
                  <a:cubicBezTo>
                    <a:pt x="977" y="788"/>
                    <a:pt x="1052" y="794"/>
                    <a:pt x="1126" y="794"/>
                  </a:cubicBezTo>
                  <a:cubicBezTo>
                    <a:pt x="1200" y="794"/>
                    <a:pt x="1275" y="788"/>
                    <a:pt x="1346" y="776"/>
                  </a:cubicBezTo>
                  <a:cubicBezTo>
                    <a:pt x="1513" y="764"/>
                    <a:pt x="1656" y="669"/>
                    <a:pt x="1727" y="526"/>
                  </a:cubicBezTo>
                  <a:cubicBezTo>
                    <a:pt x="1775" y="419"/>
                    <a:pt x="1739" y="288"/>
                    <a:pt x="1656" y="216"/>
                  </a:cubicBezTo>
                  <a:cubicBezTo>
                    <a:pt x="1477" y="61"/>
                    <a:pt x="1060" y="38"/>
                    <a:pt x="834" y="14"/>
                  </a:cubicBezTo>
                  <a:cubicBezTo>
                    <a:pt x="756" y="6"/>
                    <a:pt x="669" y="0"/>
                    <a:pt x="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479;p5"/>
            <p:cNvSpPr/>
            <p:nvPr/>
          </p:nvSpPr>
          <p:spPr>
            <a:xfrm>
              <a:off x="1367125" y="1344525"/>
              <a:ext cx="44375" cy="19000"/>
            </a:xfrm>
            <a:custGeom>
              <a:avLst/>
              <a:gdLst/>
              <a:ahLst/>
              <a:cxnLst/>
              <a:rect l="l" t="t" r="r" b="b"/>
              <a:pathLst>
                <a:path w="1775" h="760" extrusionOk="0">
                  <a:moveTo>
                    <a:pt x="1127" y="1"/>
                  </a:moveTo>
                  <a:cubicBezTo>
                    <a:pt x="1071" y="1"/>
                    <a:pt x="1016" y="3"/>
                    <a:pt x="965" y="5"/>
                  </a:cubicBezTo>
                  <a:cubicBezTo>
                    <a:pt x="739" y="5"/>
                    <a:pt x="322" y="5"/>
                    <a:pt x="131" y="160"/>
                  </a:cubicBezTo>
                  <a:cubicBezTo>
                    <a:pt x="36" y="231"/>
                    <a:pt x="0" y="350"/>
                    <a:pt x="36" y="469"/>
                  </a:cubicBezTo>
                  <a:cubicBezTo>
                    <a:pt x="108" y="612"/>
                    <a:pt x="250" y="708"/>
                    <a:pt x="405" y="731"/>
                  </a:cubicBezTo>
                  <a:cubicBezTo>
                    <a:pt x="510" y="749"/>
                    <a:pt x="621" y="760"/>
                    <a:pt x="729" y="760"/>
                  </a:cubicBezTo>
                  <a:cubicBezTo>
                    <a:pt x="768" y="760"/>
                    <a:pt x="807" y="758"/>
                    <a:pt x="846" y="755"/>
                  </a:cubicBezTo>
                  <a:cubicBezTo>
                    <a:pt x="1048" y="755"/>
                    <a:pt x="1251" y="755"/>
                    <a:pt x="1453" y="743"/>
                  </a:cubicBezTo>
                  <a:cubicBezTo>
                    <a:pt x="1513" y="743"/>
                    <a:pt x="1560" y="731"/>
                    <a:pt x="1608" y="719"/>
                  </a:cubicBezTo>
                  <a:cubicBezTo>
                    <a:pt x="1727" y="660"/>
                    <a:pt x="1774" y="458"/>
                    <a:pt x="1774" y="350"/>
                  </a:cubicBezTo>
                  <a:cubicBezTo>
                    <a:pt x="1774" y="291"/>
                    <a:pt x="1751" y="219"/>
                    <a:pt x="1703" y="172"/>
                  </a:cubicBezTo>
                  <a:cubicBezTo>
                    <a:pt x="1580" y="30"/>
                    <a:pt x="1344" y="1"/>
                    <a:pt x="1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480;p5"/>
            <p:cNvSpPr/>
            <p:nvPr/>
          </p:nvSpPr>
          <p:spPr>
            <a:xfrm>
              <a:off x="1247175" y="1314575"/>
              <a:ext cx="34850" cy="90525"/>
            </a:xfrm>
            <a:custGeom>
              <a:avLst/>
              <a:gdLst/>
              <a:ahLst/>
              <a:cxnLst/>
              <a:rect l="l" t="t" r="r" b="b"/>
              <a:pathLst>
                <a:path w="1394" h="3621" extrusionOk="0">
                  <a:moveTo>
                    <a:pt x="0" y="1"/>
                  </a:moveTo>
                  <a:lnTo>
                    <a:pt x="298" y="2608"/>
                  </a:lnTo>
                  <a:lnTo>
                    <a:pt x="1310" y="3620"/>
                  </a:lnTo>
                  <a:lnTo>
                    <a:pt x="13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481;p5"/>
            <p:cNvSpPr/>
            <p:nvPr/>
          </p:nvSpPr>
          <p:spPr>
            <a:xfrm>
              <a:off x="1574000" y="1314575"/>
              <a:ext cx="34550" cy="90525"/>
            </a:xfrm>
            <a:custGeom>
              <a:avLst/>
              <a:gdLst/>
              <a:ahLst/>
              <a:cxnLst/>
              <a:rect l="l" t="t" r="r" b="b"/>
              <a:pathLst>
                <a:path w="1382" h="3621" extrusionOk="0">
                  <a:moveTo>
                    <a:pt x="0" y="1"/>
                  </a:moveTo>
                  <a:lnTo>
                    <a:pt x="84" y="3620"/>
                  </a:lnTo>
                  <a:lnTo>
                    <a:pt x="1084" y="2608"/>
                  </a:lnTo>
                  <a:lnTo>
                    <a:pt x="138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482;p5"/>
            <p:cNvSpPr/>
            <p:nvPr/>
          </p:nvSpPr>
          <p:spPr>
            <a:xfrm>
              <a:off x="1234675" y="1209175"/>
              <a:ext cx="386975" cy="112675"/>
            </a:xfrm>
            <a:custGeom>
              <a:avLst/>
              <a:gdLst/>
              <a:ahLst/>
              <a:cxnLst/>
              <a:rect l="l" t="t" r="r" b="b"/>
              <a:pathLst>
                <a:path w="15479" h="4507" extrusionOk="0">
                  <a:moveTo>
                    <a:pt x="13957" y="1"/>
                  </a:moveTo>
                  <a:cubicBezTo>
                    <a:pt x="13940" y="1"/>
                    <a:pt x="13923" y="1"/>
                    <a:pt x="13907" y="2"/>
                  </a:cubicBezTo>
                  <a:lnTo>
                    <a:pt x="1369" y="180"/>
                  </a:lnTo>
                  <a:cubicBezTo>
                    <a:pt x="595" y="216"/>
                    <a:pt x="0" y="859"/>
                    <a:pt x="24" y="1621"/>
                  </a:cubicBezTo>
                  <a:cubicBezTo>
                    <a:pt x="36" y="2169"/>
                    <a:pt x="60" y="2776"/>
                    <a:pt x="95" y="3300"/>
                  </a:cubicBezTo>
                  <a:cubicBezTo>
                    <a:pt x="119" y="3943"/>
                    <a:pt x="655" y="4467"/>
                    <a:pt x="1310" y="4490"/>
                  </a:cubicBezTo>
                  <a:cubicBezTo>
                    <a:pt x="1597" y="4502"/>
                    <a:pt x="1927" y="4506"/>
                    <a:pt x="2292" y="4506"/>
                  </a:cubicBezTo>
                  <a:cubicBezTo>
                    <a:pt x="3606" y="4506"/>
                    <a:pt x="5362" y="4448"/>
                    <a:pt x="7153" y="4448"/>
                  </a:cubicBezTo>
                  <a:cubicBezTo>
                    <a:pt x="7475" y="4448"/>
                    <a:pt x="7798" y="4450"/>
                    <a:pt x="8120" y="4455"/>
                  </a:cubicBezTo>
                  <a:cubicBezTo>
                    <a:pt x="9608" y="4470"/>
                    <a:pt x="11072" y="4503"/>
                    <a:pt x="12284" y="4503"/>
                  </a:cubicBezTo>
                  <a:cubicBezTo>
                    <a:pt x="13962" y="4503"/>
                    <a:pt x="15155" y="4439"/>
                    <a:pt x="15252" y="4169"/>
                  </a:cubicBezTo>
                  <a:cubicBezTo>
                    <a:pt x="15478" y="3538"/>
                    <a:pt x="15478" y="2145"/>
                    <a:pt x="15216" y="1014"/>
                  </a:cubicBezTo>
                  <a:cubicBezTo>
                    <a:pt x="15089" y="423"/>
                    <a:pt x="14566" y="1"/>
                    <a:pt x="1395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483;p5"/>
            <p:cNvSpPr/>
            <p:nvPr/>
          </p:nvSpPr>
          <p:spPr>
            <a:xfrm>
              <a:off x="1265025" y="1135525"/>
              <a:ext cx="325075" cy="122525"/>
            </a:xfrm>
            <a:custGeom>
              <a:avLst/>
              <a:gdLst/>
              <a:ahLst/>
              <a:cxnLst/>
              <a:rect l="l" t="t" r="r" b="b"/>
              <a:pathLst>
                <a:path w="13003" h="4901" extrusionOk="0">
                  <a:moveTo>
                    <a:pt x="6523" y="1"/>
                  </a:moveTo>
                  <a:cubicBezTo>
                    <a:pt x="1458" y="1"/>
                    <a:pt x="1" y="4043"/>
                    <a:pt x="1" y="4043"/>
                  </a:cubicBezTo>
                  <a:lnTo>
                    <a:pt x="13002" y="4900"/>
                  </a:lnTo>
                  <a:cubicBezTo>
                    <a:pt x="13002" y="4900"/>
                    <a:pt x="12216" y="197"/>
                    <a:pt x="6870" y="7"/>
                  </a:cubicBezTo>
                  <a:cubicBezTo>
                    <a:pt x="6753" y="3"/>
                    <a:pt x="6637" y="1"/>
                    <a:pt x="652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484;p5"/>
            <p:cNvSpPr/>
            <p:nvPr/>
          </p:nvSpPr>
          <p:spPr>
            <a:xfrm>
              <a:off x="1269800" y="1204500"/>
              <a:ext cx="176225" cy="10675"/>
            </a:xfrm>
            <a:custGeom>
              <a:avLst/>
              <a:gdLst/>
              <a:ahLst/>
              <a:cxnLst/>
              <a:rect l="l" t="t" r="r" b="b"/>
              <a:pathLst>
                <a:path w="7049" h="427" extrusionOk="0">
                  <a:moveTo>
                    <a:pt x="4752" y="0"/>
                  </a:moveTo>
                  <a:cubicBezTo>
                    <a:pt x="2657" y="0"/>
                    <a:pt x="633" y="55"/>
                    <a:pt x="191" y="117"/>
                  </a:cubicBezTo>
                  <a:cubicBezTo>
                    <a:pt x="0" y="141"/>
                    <a:pt x="24" y="427"/>
                    <a:pt x="214" y="427"/>
                  </a:cubicBezTo>
                  <a:lnTo>
                    <a:pt x="238" y="427"/>
                  </a:lnTo>
                  <a:cubicBezTo>
                    <a:pt x="671" y="365"/>
                    <a:pt x="2674" y="310"/>
                    <a:pt x="4754" y="310"/>
                  </a:cubicBezTo>
                  <a:cubicBezTo>
                    <a:pt x="5475" y="310"/>
                    <a:pt x="6205" y="316"/>
                    <a:pt x="6882" y="332"/>
                  </a:cubicBezTo>
                  <a:cubicBezTo>
                    <a:pt x="6965" y="332"/>
                    <a:pt x="7037" y="272"/>
                    <a:pt x="7049" y="189"/>
                  </a:cubicBezTo>
                  <a:cubicBezTo>
                    <a:pt x="7049" y="94"/>
                    <a:pt x="6977" y="22"/>
                    <a:pt x="6894" y="22"/>
                  </a:cubicBezTo>
                  <a:cubicBezTo>
                    <a:pt x="6213" y="7"/>
                    <a:pt x="5479" y="0"/>
                    <a:pt x="47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485;p5"/>
            <p:cNvSpPr/>
            <p:nvPr/>
          </p:nvSpPr>
          <p:spPr>
            <a:xfrm>
              <a:off x="1506725" y="1204475"/>
              <a:ext cx="87225" cy="9525"/>
            </a:xfrm>
            <a:custGeom>
              <a:avLst/>
              <a:gdLst/>
              <a:ahLst/>
              <a:cxnLst/>
              <a:rect l="l" t="t" r="r" b="b"/>
              <a:pathLst>
                <a:path w="3489" h="381" extrusionOk="0">
                  <a:moveTo>
                    <a:pt x="1243" y="1"/>
                  </a:moveTo>
                  <a:cubicBezTo>
                    <a:pt x="656" y="1"/>
                    <a:pt x="194" y="11"/>
                    <a:pt x="155" y="11"/>
                  </a:cubicBezTo>
                  <a:cubicBezTo>
                    <a:pt x="60" y="11"/>
                    <a:pt x="0" y="83"/>
                    <a:pt x="0" y="166"/>
                  </a:cubicBezTo>
                  <a:cubicBezTo>
                    <a:pt x="0" y="249"/>
                    <a:pt x="72" y="321"/>
                    <a:pt x="155" y="321"/>
                  </a:cubicBezTo>
                  <a:cubicBezTo>
                    <a:pt x="166" y="321"/>
                    <a:pt x="623" y="310"/>
                    <a:pt x="1213" y="310"/>
                  </a:cubicBezTo>
                  <a:cubicBezTo>
                    <a:pt x="1876" y="310"/>
                    <a:pt x="2708" y="324"/>
                    <a:pt x="3263" y="380"/>
                  </a:cubicBezTo>
                  <a:lnTo>
                    <a:pt x="3275" y="380"/>
                  </a:lnTo>
                  <a:cubicBezTo>
                    <a:pt x="3465" y="380"/>
                    <a:pt x="3489" y="95"/>
                    <a:pt x="3287" y="71"/>
                  </a:cubicBezTo>
                  <a:cubicBezTo>
                    <a:pt x="2726" y="14"/>
                    <a:pt x="1904" y="1"/>
                    <a:pt x="1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486;p5"/>
            <p:cNvSpPr/>
            <p:nvPr/>
          </p:nvSpPr>
          <p:spPr>
            <a:xfrm>
              <a:off x="976875" y="1536850"/>
              <a:ext cx="119400" cy="14975"/>
            </a:xfrm>
            <a:custGeom>
              <a:avLst/>
              <a:gdLst/>
              <a:ahLst/>
              <a:cxnLst/>
              <a:rect l="l" t="t" r="r" b="b"/>
              <a:pathLst>
                <a:path w="4776" h="599" extrusionOk="0">
                  <a:moveTo>
                    <a:pt x="4556" y="1"/>
                  </a:moveTo>
                  <a:cubicBezTo>
                    <a:pt x="4535" y="1"/>
                    <a:pt x="4513" y="5"/>
                    <a:pt x="4490" y="15"/>
                  </a:cubicBezTo>
                  <a:cubicBezTo>
                    <a:pt x="3966" y="225"/>
                    <a:pt x="3185" y="288"/>
                    <a:pt x="2434" y="288"/>
                  </a:cubicBezTo>
                  <a:cubicBezTo>
                    <a:pt x="1308" y="288"/>
                    <a:pt x="249" y="146"/>
                    <a:pt x="228" y="146"/>
                  </a:cubicBezTo>
                  <a:cubicBezTo>
                    <a:pt x="217" y="144"/>
                    <a:pt x="206" y="144"/>
                    <a:pt x="196" y="144"/>
                  </a:cubicBezTo>
                  <a:cubicBezTo>
                    <a:pt x="22" y="144"/>
                    <a:pt x="0" y="422"/>
                    <a:pt x="192" y="444"/>
                  </a:cubicBezTo>
                  <a:cubicBezTo>
                    <a:pt x="930" y="539"/>
                    <a:pt x="1680" y="599"/>
                    <a:pt x="2430" y="599"/>
                  </a:cubicBezTo>
                  <a:cubicBezTo>
                    <a:pt x="3204" y="599"/>
                    <a:pt x="4026" y="527"/>
                    <a:pt x="4597" y="301"/>
                  </a:cubicBezTo>
                  <a:cubicBezTo>
                    <a:pt x="4775" y="238"/>
                    <a:pt x="4705" y="1"/>
                    <a:pt x="45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487;p5"/>
            <p:cNvSpPr/>
            <p:nvPr/>
          </p:nvSpPr>
          <p:spPr>
            <a:xfrm>
              <a:off x="1364075" y="1598875"/>
              <a:ext cx="131675" cy="16375"/>
            </a:xfrm>
            <a:custGeom>
              <a:avLst/>
              <a:gdLst/>
              <a:ahLst/>
              <a:cxnLst/>
              <a:rect l="l" t="t" r="r" b="b"/>
              <a:pathLst>
                <a:path w="5267" h="655" extrusionOk="0">
                  <a:moveTo>
                    <a:pt x="210" y="0"/>
                  </a:moveTo>
                  <a:cubicBezTo>
                    <a:pt x="58" y="0"/>
                    <a:pt x="0" y="255"/>
                    <a:pt x="182" y="309"/>
                  </a:cubicBezTo>
                  <a:cubicBezTo>
                    <a:pt x="1034" y="536"/>
                    <a:pt x="1930" y="655"/>
                    <a:pt x="2817" y="655"/>
                  </a:cubicBezTo>
                  <a:cubicBezTo>
                    <a:pt x="2860" y="655"/>
                    <a:pt x="2902" y="654"/>
                    <a:pt x="2944" y="654"/>
                  </a:cubicBezTo>
                  <a:cubicBezTo>
                    <a:pt x="3659" y="654"/>
                    <a:pt x="4373" y="594"/>
                    <a:pt x="5075" y="463"/>
                  </a:cubicBezTo>
                  <a:cubicBezTo>
                    <a:pt x="5267" y="430"/>
                    <a:pt x="5235" y="151"/>
                    <a:pt x="5059" y="151"/>
                  </a:cubicBezTo>
                  <a:cubicBezTo>
                    <a:pt x="5049" y="151"/>
                    <a:pt x="5039" y="152"/>
                    <a:pt x="5028" y="154"/>
                  </a:cubicBezTo>
                  <a:cubicBezTo>
                    <a:pt x="4345" y="282"/>
                    <a:pt x="3656" y="346"/>
                    <a:pt x="2968" y="346"/>
                  </a:cubicBezTo>
                  <a:cubicBezTo>
                    <a:pt x="2059" y="346"/>
                    <a:pt x="1153" y="234"/>
                    <a:pt x="265" y="11"/>
                  </a:cubicBezTo>
                  <a:cubicBezTo>
                    <a:pt x="246" y="4"/>
                    <a:pt x="227" y="0"/>
                    <a:pt x="2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488;p5"/>
            <p:cNvSpPr/>
            <p:nvPr/>
          </p:nvSpPr>
          <p:spPr>
            <a:xfrm>
              <a:off x="1649900" y="2039075"/>
              <a:ext cx="400975" cy="448600"/>
            </a:xfrm>
            <a:custGeom>
              <a:avLst/>
              <a:gdLst/>
              <a:ahLst/>
              <a:cxnLst/>
              <a:rect l="l" t="t" r="r" b="b"/>
              <a:pathLst>
                <a:path w="16039" h="17944" extrusionOk="0">
                  <a:moveTo>
                    <a:pt x="13990" y="0"/>
                  </a:moveTo>
                  <a:lnTo>
                    <a:pt x="1762" y="1239"/>
                  </a:lnTo>
                  <a:lnTo>
                    <a:pt x="1179" y="1298"/>
                  </a:lnTo>
                  <a:cubicBezTo>
                    <a:pt x="1155" y="1381"/>
                    <a:pt x="1143" y="1465"/>
                    <a:pt x="1131" y="1536"/>
                  </a:cubicBezTo>
                  <a:cubicBezTo>
                    <a:pt x="1096" y="1786"/>
                    <a:pt x="1048" y="2227"/>
                    <a:pt x="989" y="2798"/>
                  </a:cubicBezTo>
                  <a:cubicBezTo>
                    <a:pt x="941" y="3298"/>
                    <a:pt x="881" y="3906"/>
                    <a:pt x="810" y="4596"/>
                  </a:cubicBezTo>
                  <a:cubicBezTo>
                    <a:pt x="762" y="5144"/>
                    <a:pt x="703" y="5739"/>
                    <a:pt x="655" y="6382"/>
                  </a:cubicBezTo>
                  <a:cubicBezTo>
                    <a:pt x="643" y="6537"/>
                    <a:pt x="619" y="6704"/>
                    <a:pt x="608" y="6870"/>
                  </a:cubicBezTo>
                  <a:cubicBezTo>
                    <a:pt x="334" y="10204"/>
                    <a:pt x="48" y="14454"/>
                    <a:pt x="0" y="17943"/>
                  </a:cubicBezTo>
                  <a:lnTo>
                    <a:pt x="7370" y="17943"/>
                  </a:lnTo>
                  <a:lnTo>
                    <a:pt x="8347" y="11526"/>
                  </a:lnTo>
                  <a:lnTo>
                    <a:pt x="8347" y="11514"/>
                  </a:lnTo>
                  <a:lnTo>
                    <a:pt x="8561" y="10049"/>
                  </a:lnTo>
                  <a:lnTo>
                    <a:pt x="8632" y="10621"/>
                  </a:lnTo>
                  <a:lnTo>
                    <a:pt x="9573" y="17943"/>
                  </a:lnTo>
                  <a:lnTo>
                    <a:pt x="16038" y="17943"/>
                  </a:lnTo>
                  <a:cubicBezTo>
                    <a:pt x="15990" y="16026"/>
                    <a:pt x="15883" y="13859"/>
                    <a:pt x="15705" y="11585"/>
                  </a:cubicBezTo>
                  <a:cubicBezTo>
                    <a:pt x="15621" y="10383"/>
                    <a:pt x="15502" y="9156"/>
                    <a:pt x="15371" y="7918"/>
                  </a:cubicBezTo>
                  <a:cubicBezTo>
                    <a:pt x="15086" y="5394"/>
                    <a:pt x="14657" y="2894"/>
                    <a:pt x="14109" y="417"/>
                  </a:cubicBezTo>
                  <a:cubicBezTo>
                    <a:pt x="14074" y="274"/>
                    <a:pt x="14038" y="131"/>
                    <a:pt x="139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489;p5"/>
            <p:cNvSpPr/>
            <p:nvPr/>
          </p:nvSpPr>
          <p:spPr>
            <a:xfrm>
              <a:off x="1857075" y="2252400"/>
              <a:ext cx="15225" cy="87025"/>
            </a:xfrm>
            <a:custGeom>
              <a:avLst/>
              <a:gdLst/>
              <a:ahLst/>
              <a:cxnLst/>
              <a:rect l="l" t="t" r="r" b="b"/>
              <a:pathLst>
                <a:path w="609" h="3481" extrusionOk="0">
                  <a:moveTo>
                    <a:pt x="507" y="0"/>
                  </a:moveTo>
                  <a:cubicBezTo>
                    <a:pt x="465" y="0"/>
                    <a:pt x="422" y="28"/>
                    <a:pt x="417" y="87"/>
                  </a:cubicBezTo>
                  <a:lnTo>
                    <a:pt x="0" y="3385"/>
                  </a:lnTo>
                  <a:cubicBezTo>
                    <a:pt x="0" y="3433"/>
                    <a:pt x="36" y="3481"/>
                    <a:pt x="83" y="3481"/>
                  </a:cubicBezTo>
                  <a:lnTo>
                    <a:pt x="95" y="3481"/>
                  </a:lnTo>
                  <a:cubicBezTo>
                    <a:pt x="143" y="3481"/>
                    <a:pt x="179" y="3445"/>
                    <a:pt x="179" y="3409"/>
                  </a:cubicBezTo>
                  <a:lnTo>
                    <a:pt x="595" y="111"/>
                  </a:lnTo>
                  <a:cubicBezTo>
                    <a:pt x="608" y="40"/>
                    <a:pt x="558" y="0"/>
                    <a:pt x="5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490;p5"/>
            <p:cNvSpPr/>
            <p:nvPr/>
          </p:nvSpPr>
          <p:spPr>
            <a:xfrm>
              <a:off x="1587975" y="1375650"/>
              <a:ext cx="385200" cy="405675"/>
            </a:xfrm>
            <a:custGeom>
              <a:avLst/>
              <a:gdLst/>
              <a:ahLst/>
              <a:cxnLst/>
              <a:rect l="l" t="t" r="r" b="b"/>
              <a:pathLst>
                <a:path w="15408" h="16227" extrusionOk="0">
                  <a:moveTo>
                    <a:pt x="12244" y="0"/>
                  </a:moveTo>
                  <a:cubicBezTo>
                    <a:pt x="7876" y="0"/>
                    <a:pt x="1" y="1379"/>
                    <a:pt x="1" y="1379"/>
                  </a:cubicBezTo>
                  <a:cubicBezTo>
                    <a:pt x="1" y="1379"/>
                    <a:pt x="1203" y="14167"/>
                    <a:pt x="2287" y="16227"/>
                  </a:cubicBezTo>
                  <a:lnTo>
                    <a:pt x="15408" y="15798"/>
                  </a:lnTo>
                  <a:cubicBezTo>
                    <a:pt x="15408" y="15798"/>
                    <a:pt x="15384" y="2594"/>
                    <a:pt x="15074" y="701"/>
                  </a:cubicBezTo>
                  <a:cubicBezTo>
                    <a:pt x="14988" y="188"/>
                    <a:pt x="13854" y="0"/>
                    <a:pt x="122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491;p5"/>
            <p:cNvSpPr/>
            <p:nvPr/>
          </p:nvSpPr>
          <p:spPr>
            <a:xfrm>
              <a:off x="1844575" y="1617550"/>
              <a:ext cx="324150" cy="243550"/>
            </a:xfrm>
            <a:custGeom>
              <a:avLst/>
              <a:gdLst/>
              <a:ahLst/>
              <a:cxnLst/>
              <a:rect l="l" t="t" r="r" b="b"/>
              <a:pathLst>
                <a:path w="12966" h="9742" extrusionOk="0">
                  <a:moveTo>
                    <a:pt x="10852" y="0"/>
                  </a:moveTo>
                  <a:cubicBezTo>
                    <a:pt x="8667" y="0"/>
                    <a:pt x="0" y="3217"/>
                    <a:pt x="0" y="3217"/>
                  </a:cubicBezTo>
                  <a:lnTo>
                    <a:pt x="1012" y="9741"/>
                  </a:lnTo>
                  <a:lnTo>
                    <a:pt x="11680" y="7074"/>
                  </a:lnTo>
                  <a:cubicBezTo>
                    <a:pt x="11680" y="7074"/>
                    <a:pt x="12966" y="85"/>
                    <a:pt x="10942" y="2"/>
                  </a:cubicBezTo>
                  <a:cubicBezTo>
                    <a:pt x="10913" y="1"/>
                    <a:pt x="10883" y="0"/>
                    <a:pt x="108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492;p5"/>
            <p:cNvSpPr/>
            <p:nvPr/>
          </p:nvSpPr>
          <p:spPr>
            <a:xfrm>
              <a:off x="1375750" y="1720275"/>
              <a:ext cx="217025" cy="268100"/>
            </a:xfrm>
            <a:custGeom>
              <a:avLst/>
              <a:gdLst/>
              <a:ahLst/>
              <a:cxnLst/>
              <a:rect l="l" t="t" r="r" b="b"/>
              <a:pathLst>
                <a:path w="8681" h="10724" extrusionOk="0">
                  <a:moveTo>
                    <a:pt x="2906" y="1"/>
                  </a:moveTo>
                  <a:lnTo>
                    <a:pt x="787" y="132"/>
                  </a:lnTo>
                  <a:cubicBezTo>
                    <a:pt x="787" y="132"/>
                    <a:pt x="1" y="9442"/>
                    <a:pt x="2370" y="10621"/>
                  </a:cubicBezTo>
                  <a:cubicBezTo>
                    <a:pt x="2513" y="10691"/>
                    <a:pt x="2683" y="10723"/>
                    <a:pt x="2874" y="10723"/>
                  </a:cubicBezTo>
                  <a:cubicBezTo>
                    <a:pt x="4756" y="10723"/>
                    <a:pt x="8680" y="7633"/>
                    <a:pt x="8680" y="7633"/>
                  </a:cubicBezTo>
                  <a:lnTo>
                    <a:pt x="6954" y="4716"/>
                  </a:lnTo>
                  <a:lnTo>
                    <a:pt x="4168" y="6371"/>
                  </a:lnTo>
                  <a:lnTo>
                    <a:pt x="2906" y="1"/>
                  </a:ln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493;p5"/>
            <p:cNvSpPr/>
            <p:nvPr/>
          </p:nvSpPr>
          <p:spPr>
            <a:xfrm>
              <a:off x="1500175" y="1689250"/>
              <a:ext cx="611400" cy="388850"/>
            </a:xfrm>
            <a:custGeom>
              <a:avLst/>
              <a:gdLst/>
              <a:ahLst/>
              <a:cxnLst/>
              <a:rect l="l" t="t" r="r" b="b"/>
              <a:pathLst>
                <a:path w="24456" h="15554" extrusionOk="0">
                  <a:moveTo>
                    <a:pt x="12968" y="1"/>
                  </a:moveTo>
                  <a:cubicBezTo>
                    <a:pt x="11304" y="1"/>
                    <a:pt x="9405" y="174"/>
                    <a:pt x="8144" y="658"/>
                  </a:cubicBezTo>
                  <a:cubicBezTo>
                    <a:pt x="6001" y="1480"/>
                    <a:pt x="274" y="4873"/>
                    <a:pt x="155" y="5159"/>
                  </a:cubicBezTo>
                  <a:cubicBezTo>
                    <a:pt x="1" y="5492"/>
                    <a:pt x="2632" y="10148"/>
                    <a:pt x="2834" y="10195"/>
                  </a:cubicBezTo>
                  <a:cubicBezTo>
                    <a:pt x="2841" y="10197"/>
                    <a:pt x="2849" y="10198"/>
                    <a:pt x="2858" y="10198"/>
                  </a:cubicBezTo>
                  <a:cubicBezTo>
                    <a:pt x="3242" y="10198"/>
                    <a:pt x="5607" y="8720"/>
                    <a:pt x="6085" y="8243"/>
                  </a:cubicBezTo>
                  <a:cubicBezTo>
                    <a:pt x="6549" y="10552"/>
                    <a:pt x="6216" y="13243"/>
                    <a:pt x="6692" y="15553"/>
                  </a:cubicBezTo>
                  <a:cubicBezTo>
                    <a:pt x="10490" y="15351"/>
                    <a:pt x="20372" y="14708"/>
                    <a:pt x="20694" y="14208"/>
                  </a:cubicBezTo>
                  <a:cubicBezTo>
                    <a:pt x="20896" y="13874"/>
                    <a:pt x="19872" y="6802"/>
                    <a:pt x="19872" y="6802"/>
                  </a:cubicBezTo>
                  <a:lnTo>
                    <a:pt x="19872" y="6802"/>
                  </a:lnTo>
                  <a:cubicBezTo>
                    <a:pt x="19872" y="6802"/>
                    <a:pt x="21801" y="7219"/>
                    <a:pt x="24158" y="7624"/>
                  </a:cubicBezTo>
                  <a:cubicBezTo>
                    <a:pt x="24242" y="7028"/>
                    <a:pt x="24456" y="2540"/>
                    <a:pt x="24242" y="2468"/>
                  </a:cubicBezTo>
                  <a:cubicBezTo>
                    <a:pt x="20408" y="1277"/>
                    <a:pt x="19622" y="896"/>
                    <a:pt x="15741" y="194"/>
                  </a:cubicBezTo>
                  <a:cubicBezTo>
                    <a:pt x="15099" y="79"/>
                    <a:pt x="14087" y="1"/>
                    <a:pt x="129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494;p5"/>
            <p:cNvSpPr/>
            <p:nvPr/>
          </p:nvSpPr>
          <p:spPr>
            <a:xfrm>
              <a:off x="1594050" y="1319375"/>
              <a:ext cx="371975" cy="345800"/>
            </a:xfrm>
            <a:custGeom>
              <a:avLst/>
              <a:gdLst/>
              <a:ahLst/>
              <a:cxnLst/>
              <a:rect l="l" t="t" r="r" b="b"/>
              <a:pathLst>
                <a:path w="14879" h="13832" extrusionOk="0">
                  <a:moveTo>
                    <a:pt x="10977" y="1"/>
                  </a:moveTo>
                  <a:cubicBezTo>
                    <a:pt x="10893" y="1"/>
                    <a:pt x="10808" y="4"/>
                    <a:pt x="10724" y="11"/>
                  </a:cubicBezTo>
                  <a:lnTo>
                    <a:pt x="3544" y="582"/>
                  </a:lnTo>
                  <a:cubicBezTo>
                    <a:pt x="1901" y="713"/>
                    <a:pt x="627" y="2059"/>
                    <a:pt x="591" y="3702"/>
                  </a:cubicBezTo>
                  <a:lnTo>
                    <a:pt x="591" y="3833"/>
                  </a:lnTo>
                  <a:cubicBezTo>
                    <a:pt x="591" y="3892"/>
                    <a:pt x="579" y="3964"/>
                    <a:pt x="579" y="4035"/>
                  </a:cubicBezTo>
                  <a:cubicBezTo>
                    <a:pt x="498" y="5031"/>
                    <a:pt x="1" y="13832"/>
                    <a:pt x="7914" y="13832"/>
                  </a:cubicBezTo>
                  <a:cubicBezTo>
                    <a:pt x="8138" y="13832"/>
                    <a:pt x="8367" y="13825"/>
                    <a:pt x="8604" y="13810"/>
                  </a:cubicBezTo>
                  <a:cubicBezTo>
                    <a:pt x="14879" y="13429"/>
                    <a:pt x="14760" y="6690"/>
                    <a:pt x="14129" y="2690"/>
                  </a:cubicBezTo>
                  <a:cubicBezTo>
                    <a:pt x="13880" y="1131"/>
                    <a:pt x="12528" y="1"/>
                    <a:pt x="10977" y="1"/>
                  </a:cubicBez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495;p5"/>
            <p:cNvSpPr/>
            <p:nvPr/>
          </p:nvSpPr>
          <p:spPr>
            <a:xfrm>
              <a:off x="1808200" y="1473500"/>
              <a:ext cx="35200" cy="29950"/>
            </a:xfrm>
            <a:custGeom>
              <a:avLst/>
              <a:gdLst/>
              <a:ahLst/>
              <a:cxnLst/>
              <a:rect l="l" t="t" r="r" b="b"/>
              <a:pathLst>
                <a:path w="1408" h="1198" extrusionOk="0">
                  <a:moveTo>
                    <a:pt x="793" y="0"/>
                  </a:moveTo>
                  <a:cubicBezTo>
                    <a:pt x="295" y="0"/>
                    <a:pt x="0" y="596"/>
                    <a:pt x="336" y="990"/>
                  </a:cubicBezTo>
                  <a:cubicBezTo>
                    <a:pt x="462" y="1133"/>
                    <a:pt x="626" y="1197"/>
                    <a:pt x="786" y="1197"/>
                  </a:cubicBezTo>
                  <a:cubicBezTo>
                    <a:pt x="1079" y="1197"/>
                    <a:pt x="1361" y="983"/>
                    <a:pt x="1384" y="644"/>
                  </a:cubicBezTo>
                  <a:cubicBezTo>
                    <a:pt x="1407" y="311"/>
                    <a:pt x="1169" y="25"/>
                    <a:pt x="836" y="2"/>
                  </a:cubicBezTo>
                  <a:cubicBezTo>
                    <a:pt x="821" y="1"/>
                    <a:pt x="807" y="0"/>
                    <a:pt x="7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496;p5"/>
            <p:cNvSpPr/>
            <p:nvPr/>
          </p:nvSpPr>
          <p:spPr>
            <a:xfrm>
              <a:off x="1734725" y="1478425"/>
              <a:ext cx="35500" cy="29900"/>
            </a:xfrm>
            <a:custGeom>
              <a:avLst/>
              <a:gdLst/>
              <a:ahLst/>
              <a:cxnLst/>
              <a:rect l="l" t="t" r="r" b="b"/>
              <a:pathLst>
                <a:path w="1420" h="1196" extrusionOk="0">
                  <a:moveTo>
                    <a:pt x="655" y="0"/>
                  </a:moveTo>
                  <a:cubicBezTo>
                    <a:pt x="390" y="0"/>
                    <a:pt x="128" y="173"/>
                    <a:pt x="72" y="483"/>
                  </a:cubicBezTo>
                  <a:cubicBezTo>
                    <a:pt x="1" y="805"/>
                    <a:pt x="215" y="1114"/>
                    <a:pt x="536" y="1186"/>
                  </a:cubicBezTo>
                  <a:cubicBezTo>
                    <a:pt x="575" y="1193"/>
                    <a:pt x="613" y="1196"/>
                    <a:pt x="649" y="1196"/>
                  </a:cubicBezTo>
                  <a:cubicBezTo>
                    <a:pt x="1113" y="1196"/>
                    <a:pt x="1419" y="665"/>
                    <a:pt x="1144" y="257"/>
                  </a:cubicBezTo>
                  <a:cubicBezTo>
                    <a:pt x="1022" y="82"/>
                    <a:pt x="838" y="0"/>
                    <a:pt x="6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497;p5"/>
            <p:cNvSpPr/>
            <p:nvPr/>
          </p:nvSpPr>
          <p:spPr>
            <a:xfrm>
              <a:off x="1765050" y="1540375"/>
              <a:ext cx="54400" cy="15325"/>
            </a:xfrm>
            <a:custGeom>
              <a:avLst/>
              <a:gdLst/>
              <a:ahLst/>
              <a:cxnLst/>
              <a:rect l="l" t="t" r="r" b="b"/>
              <a:pathLst>
                <a:path w="2176" h="613" extrusionOk="0">
                  <a:moveTo>
                    <a:pt x="1966" y="0"/>
                  </a:moveTo>
                  <a:cubicBezTo>
                    <a:pt x="1939" y="0"/>
                    <a:pt x="1911" y="9"/>
                    <a:pt x="1883" y="29"/>
                  </a:cubicBezTo>
                  <a:cubicBezTo>
                    <a:pt x="1609" y="233"/>
                    <a:pt x="1278" y="337"/>
                    <a:pt x="944" y="337"/>
                  </a:cubicBezTo>
                  <a:cubicBezTo>
                    <a:pt x="712" y="337"/>
                    <a:pt x="479" y="287"/>
                    <a:pt x="264" y="184"/>
                  </a:cubicBezTo>
                  <a:cubicBezTo>
                    <a:pt x="242" y="172"/>
                    <a:pt x="220" y="167"/>
                    <a:pt x="199" y="167"/>
                  </a:cubicBezTo>
                  <a:cubicBezTo>
                    <a:pt x="77" y="167"/>
                    <a:pt x="1" y="351"/>
                    <a:pt x="133" y="422"/>
                  </a:cubicBezTo>
                  <a:cubicBezTo>
                    <a:pt x="383" y="541"/>
                    <a:pt x="657" y="613"/>
                    <a:pt x="943" y="613"/>
                  </a:cubicBezTo>
                  <a:cubicBezTo>
                    <a:pt x="1014" y="613"/>
                    <a:pt x="1086" y="601"/>
                    <a:pt x="1157" y="601"/>
                  </a:cubicBezTo>
                  <a:cubicBezTo>
                    <a:pt x="1478" y="565"/>
                    <a:pt x="1788" y="446"/>
                    <a:pt x="2050" y="244"/>
                  </a:cubicBezTo>
                  <a:cubicBezTo>
                    <a:pt x="2175" y="157"/>
                    <a:pt x="2082" y="0"/>
                    <a:pt x="19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498;p5"/>
            <p:cNvSpPr/>
            <p:nvPr/>
          </p:nvSpPr>
          <p:spPr>
            <a:xfrm>
              <a:off x="1933850" y="1469750"/>
              <a:ext cx="83075" cy="70775"/>
            </a:xfrm>
            <a:custGeom>
              <a:avLst/>
              <a:gdLst/>
              <a:ahLst/>
              <a:cxnLst/>
              <a:rect l="l" t="t" r="r" b="b"/>
              <a:pathLst>
                <a:path w="3323" h="2831" extrusionOk="0">
                  <a:moveTo>
                    <a:pt x="1873" y="0"/>
                  </a:moveTo>
                  <a:cubicBezTo>
                    <a:pt x="1361" y="0"/>
                    <a:pt x="801" y="130"/>
                    <a:pt x="430" y="223"/>
                  </a:cubicBezTo>
                  <a:lnTo>
                    <a:pt x="1" y="2830"/>
                  </a:lnTo>
                  <a:cubicBezTo>
                    <a:pt x="441" y="2771"/>
                    <a:pt x="1870" y="2652"/>
                    <a:pt x="2704" y="1973"/>
                  </a:cubicBezTo>
                  <a:cubicBezTo>
                    <a:pt x="3216" y="1556"/>
                    <a:pt x="3323" y="794"/>
                    <a:pt x="2882" y="330"/>
                  </a:cubicBezTo>
                  <a:cubicBezTo>
                    <a:pt x="2655" y="82"/>
                    <a:pt x="2279" y="0"/>
                    <a:pt x="1873" y="0"/>
                  </a:cubicBez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499;p5"/>
            <p:cNvSpPr/>
            <p:nvPr/>
          </p:nvSpPr>
          <p:spPr>
            <a:xfrm>
              <a:off x="1964875" y="1484700"/>
              <a:ext cx="33300" cy="11175"/>
            </a:xfrm>
            <a:custGeom>
              <a:avLst/>
              <a:gdLst/>
              <a:ahLst/>
              <a:cxnLst/>
              <a:rect l="l" t="t" r="r" b="b"/>
              <a:pathLst>
                <a:path w="1332" h="447" extrusionOk="0">
                  <a:moveTo>
                    <a:pt x="511" y="0"/>
                  </a:moveTo>
                  <a:cubicBezTo>
                    <a:pt x="386" y="0"/>
                    <a:pt x="262" y="17"/>
                    <a:pt x="141" y="54"/>
                  </a:cubicBezTo>
                  <a:cubicBezTo>
                    <a:pt x="1" y="118"/>
                    <a:pt x="66" y="310"/>
                    <a:pt x="194" y="310"/>
                  </a:cubicBezTo>
                  <a:cubicBezTo>
                    <a:pt x="208" y="310"/>
                    <a:pt x="222" y="308"/>
                    <a:pt x="236" y="304"/>
                  </a:cubicBezTo>
                  <a:cubicBezTo>
                    <a:pt x="325" y="281"/>
                    <a:pt x="415" y="271"/>
                    <a:pt x="506" y="271"/>
                  </a:cubicBezTo>
                  <a:cubicBezTo>
                    <a:pt x="708" y="271"/>
                    <a:pt x="909" y="324"/>
                    <a:pt x="1082" y="423"/>
                  </a:cubicBezTo>
                  <a:cubicBezTo>
                    <a:pt x="1105" y="435"/>
                    <a:pt x="1129" y="446"/>
                    <a:pt x="1153" y="446"/>
                  </a:cubicBezTo>
                  <a:cubicBezTo>
                    <a:pt x="1284" y="446"/>
                    <a:pt x="1332" y="256"/>
                    <a:pt x="1213" y="185"/>
                  </a:cubicBezTo>
                  <a:cubicBezTo>
                    <a:pt x="1000" y="66"/>
                    <a:pt x="755"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500;p5"/>
            <p:cNvSpPr/>
            <p:nvPr/>
          </p:nvSpPr>
          <p:spPr>
            <a:xfrm>
              <a:off x="1970175" y="1488775"/>
              <a:ext cx="18675" cy="22275"/>
            </a:xfrm>
            <a:custGeom>
              <a:avLst/>
              <a:gdLst/>
              <a:ahLst/>
              <a:cxnLst/>
              <a:rect l="l" t="t" r="r" b="b"/>
              <a:pathLst>
                <a:path w="747" h="891" extrusionOk="0">
                  <a:moveTo>
                    <a:pt x="567" y="1"/>
                  </a:moveTo>
                  <a:cubicBezTo>
                    <a:pt x="522" y="1"/>
                    <a:pt x="477" y="24"/>
                    <a:pt x="453" y="81"/>
                  </a:cubicBezTo>
                  <a:cubicBezTo>
                    <a:pt x="346" y="283"/>
                    <a:pt x="227" y="486"/>
                    <a:pt x="84" y="664"/>
                  </a:cubicBezTo>
                  <a:cubicBezTo>
                    <a:pt x="0" y="748"/>
                    <a:pt x="60" y="891"/>
                    <a:pt x="179" y="891"/>
                  </a:cubicBezTo>
                  <a:cubicBezTo>
                    <a:pt x="227" y="891"/>
                    <a:pt x="262" y="867"/>
                    <a:pt x="286" y="843"/>
                  </a:cubicBezTo>
                  <a:cubicBezTo>
                    <a:pt x="441" y="641"/>
                    <a:pt x="584" y="426"/>
                    <a:pt x="691" y="200"/>
                  </a:cubicBezTo>
                  <a:cubicBezTo>
                    <a:pt x="746" y="90"/>
                    <a:pt x="656" y="1"/>
                    <a:pt x="5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501;p5"/>
            <p:cNvSpPr/>
            <p:nvPr/>
          </p:nvSpPr>
          <p:spPr>
            <a:xfrm>
              <a:off x="1550175" y="1487450"/>
              <a:ext cx="86950" cy="66775"/>
            </a:xfrm>
            <a:custGeom>
              <a:avLst/>
              <a:gdLst/>
              <a:ahLst/>
              <a:cxnLst/>
              <a:rect l="l" t="t" r="r" b="b"/>
              <a:pathLst>
                <a:path w="3478" h="2671" extrusionOk="0">
                  <a:moveTo>
                    <a:pt x="1677" y="0"/>
                  </a:moveTo>
                  <a:cubicBezTo>
                    <a:pt x="1159" y="0"/>
                    <a:pt x="651" y="96"/>
                    <a:pt x="394" y="432"/>
                  </a:cubicBezTo>
                  <a:cubicBezTo>
                    <a:pt x="1" y="932"/>
                    <a:pt x="167" y="1682"/>
                    <a:pt x="715" y="2051"/>
                  </a:cubicBezTo>
                  <a:cubicBezTo>
                    <a:pt x="1608" y="2646"/>
                    <a:pt x="3049" y="2646"/>
                    <a:pt x="3477" y="2670"/>
                  </a:cubicBezTo>
                  <a:lnTo>
                    <a:pt x="2823" y="110"/>
                  </a:lnTo>
                  <a:cubicBezTo>
                    <a:pt x="2519" y="62"/>
                    <a:pt x="2095" y="0"/>
                    <a:pt x="1677" y="0"/>
                  </a:cubicBez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502;p5"/>
            <p:cNvSpPr/>
            <p:nvPr/>
          </p:nvSpPr>
          <p:spPr>
            <a:xfrm>
              <a:off x="1568925" y="1502225"/>
              <a:ext cx="33000" cy="12700"/>
            </a:xfrm>
            <a:custGeom>
              <a:avLst/>
              <a:gdLst/>
              <a:ahLst/>
              <a:cxnLst/>
              <a:rect l="l" t="t" r="r" b="b"/>
              <a:pathLst>
                <a:path w="1320" h="508" extrusionOk="0">
                  <a:moveTo>
                    <a:pt x="934" y="1"/>
                  </a:moveTo>
                  <a:cubicBezTo>
                    <a:pt x="642" y="1"/>
                    <a:pt x="353" y="88"/>
                    <a:pt x="108" y="257"/>
                  </a:cubicBezTo>
                  <a:cubicBezTo>
                    <a:pt x="1" y="329"/>
                    <a:pt x="48" y="507"/>
                    <a:pt x="179" y="507"/>
                  </a:cubicBezTo>
                  <a:cubicBezTo>
                    <a:pt x="215" y="507"/>
                    <a:pt x="239" y="496"/>
                    <a:pt x="263" y="484"/>
                  </a:cubicBezTo>
                  <a:cubicBezTo>
                    <a:pt x="453" y="341"/>
                    <a:pt x="681" y="267"/>
                    <a:pt x="916" y="267"/>
                  </a:cubicBezTo>
                  <a:cubicBezTo>
                    <a:pt x="976" y="267"/>
                    <a:pt x="1036" y="272"/>
                    <a:pt x="1096" y="281"/>
                  </a:cubicBezTo>
                  <a:cubicBezTo>
                    <a:pt x="1111" y="285"/>
                    <a:pt x="1124" y="287"/>
                    <a:pt x="1137" y="287"/>
                  </a:cubicBezTo>
                  <a:cubicBezTo>
                    <a:pt x="1273" y="287"/>
                    <a:pt x="1320" y="74"/>
                    <a:pt x="1168" y="19"/>
                  </a:cubicBezTo>
                  <a:cubicBezTo>
                    <a:pt x="1090" y="7"/>
                    <a:pt x="1012" y="1"/>
                    <a:pt x="9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503;p5"/>
            <p:cNvSpPr/>
            <p:nvPr/>
          </p:nvSpPr>
          <p:spPr>
            <a:xfrm>
              <a:off x="1578075" y="1506975"/>
              <a:ext cx="20050" cy="21350"/>
            </a:xfrm>
            <a:custGeom>
              <a:avLst/>
              <a:gdLst/>
              <a:ahLst/>
              <a:cxnLst/>
              <a:rect l="l" t="t" r="r" b="b"/>
              <a:pathLst>
                <a:path w="802" h="854" extrusionOk="0">
                  <a:moveTo>
                    <a:pt x="189" y="1"/>
                  </a:moveTo>
                  <a:cubicBezTo>
                    <a:pt x="93" y="1"/>
                    <a:pt x="1" y="103"/>
                    <a:pt x="75" y="210"/>
                  </a:cubicBezTo>
                  <a:cubicBezTo>
                    <a:pt x="194" y="425"/>
                    <a:pt x="361" y="627"/>
                    <a:pt x="528" y="818"/>
                  </a:cubicBezTo>
                  <a:cubicBezTo>
                    <a:pt x="552" y="841"/>
                    <a:pt x="587" y="853"/>
                    <a:pt x="623" y="853"/>
                  </a:cubicBezTo>
                  <a:cubicBezTo>
                    <a:pt x="742" y="853"/>
                    <a:pt x="802" y="698"/>
                    <a:pt x="718" y="615"/>
                  </a:cubicBezTo>
                  <a:cubicBezTo>
                    <a:pt x="564" y="448"/>
                    <a:pt x="421" y="270"/>
                    <a:pt x="302" y="67"/>
                  </a:cubicBezTo>
                  <a:cubicBezTo>
                    <a:pt x="273" y="20"/>
                    <a:pt x="230" y="1"/>
                    <a:pt x="1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504;p5"/>
            <p:cNvSpPr/>
            <p:nvPr/>
          </p:nvSpPr>
          <p:spPr>
            <a:xfrm>
              <a:off x="1747825" y="1635450"/>
              <a:ext cx="108375" cy="67600"/>
            </a:xfrm>
            <a:custGeom>
              <a:avLst/>
              <a:gdLst/>
              <a:ahLst/>
              <a:cxnLst/>
              <a:rect l="l" t="t" r="r" b="b"/>
              <a:pathLst>
                <a:path w="4335" h="2704" extrusionOk="0">
                  <a:moveTo>
                    <a:pt x="3965" y="0"/>
                  </a:moveTo>
                  <a:lnTo>
                    <a:pt x="96" y="370"/>
                  </a:lnTo>
                  <a:lnTo>
                    <a:pt x="1" y="2703"/>
                  </a:lnTo>
                  <a:lnTo>
                    <a:pt x="4334" y="2501"/>
                  </a:lnTo>
                  <a:lnTo>
                    <a:pt x="3965" y="0"/>
                  </a:ln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505;p5"/>
            <p:cNvSpPr/>
            <p:nvPr/>
          </p:nvSpPr>
          <p:spPr>
            <a:xfrm>
              <a:off x="1811825" y="1443350"/>
              <a:ext cx="40500" cy="17400"/>
            </a:xfrm>
            <a:custGeom>
              <a:avLst/>
              <a:gdLst/>
              <a:ahLst/>
              <a:cxnLst/>
              <a:rect l="l" t="t" r="r" b="b"/>
              <a:pathLst>
                <a:path w="1620" h="696" extrusionOk="0">
                  <a:moveTo>
                    <a:pt x="593" y="0"/>
                  </a:moveTo>
                  <a:cubicBezTo>
                    <a:pt x="401" y="0"/>
                    <a:pt x="185" y="28"/>
                    <a:pt x="72" y="160"/>
                  </a:cubicBezTo>
                  <a:cubicBezTo>
                    <a:pt x="36" y="207"/>
                    <a:pt x="12" y="267"/>
                    <a:pt x="12" y="326"/>
                  </a:cubicBezTo>
                  <a:cubicBezTo>
                    <a:pt x="0" y="410"/>
                    <a:pt x="48" y="612"/>
                    <a:pt x="167" y="660"/>
                  </a:cubicBezTo>
                  <a:cubicBezTo>
                    <a:pt x="203" y="672"/>
                    <a:pt x="250" y="672"/>
                    <a:pt x="298" y="672"/>
                  </a:cubicBezTo>
                  <a:cubicBezTo>
                    <a:pt x="477" y="684"/>
                    <a:pt x="667" y="684"/>
                    <a:pt x="846" y="696"/>
                  </a:cubicBezTo>
                  <a:cubicBezTo>
                    <a:pt x="989" y="696"/>
                    <a:pt x="1120" y="684"/>
                    <a:pt x="1251" y="660"/>
                  </a:cubicBezTo>
                  <a:cubicBezTo>
                    <a:pt x="1405" y="648"/>
                    <a:pt x="1524" y="553"/>
                    <a:pt x="1584" y="422"/>
                  </a:cubicBezTo>
                  <a:cubicBezTo>
                    <a:pt x="1620" y="315"/>
                    <a:pt x="1584" y="207"/>
                    <a:pt x="1501" y="136"/>
                  </a:cubicBezTo>
                  <a:cubicBezTo>
                    <a:pt x="1334" y="5"/>
                    <a:pt x="953" y="5"/>
                    <a:pt x="739" y="5"/>
                  </a:cubicBezTo>
                  <a:cubicBezTo>
                    <a:pt x="693" y="2"/>
                    <a:pt x="644" y="0"/>
                    <a:pt x="5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506;p5"/>
            <p:cNvSpPr/>
            <p:nvPr/>
          </p:nvSpPr>
          <p:spPr>
            <a:xfrm>
              <a:off x="1721925" y="1447575"/>
              <a:ext cx="40500" cy="18075"/>
            </a:xfrm>
            <a:custGeom>
              <a:avLst/>
              <a:gdLst/>
              <a:ahLst/>
              <a:cxnLst/>
              <a:rect l="l" t="t" r="r" b="b"/>
              <a:pathLst>
                <a:path w="1620" h="723" extrusionOk="0">
                  <a:moveTo>
                    <a:pt x="1092" y="0"/>
                  </a:moveTo>
                  <a:cubicBezTo>
                    <a:pt x="1011" y="0"/>
                    <a:pt x="931" y="7"/>
                    <a:pt x="858" y="15"/>
                  </a:cubicBezTo>
                  <a:cubicBezTo>
                    <a:pt x="656" y="38"/>
                    <a:pt x="275" y="62"/>
                    <a:pt x="108" y="205"/>
                  </a:cubicBezTo>
                  <a:cubicBezTo>
                    <a:pt x="36" y="265"/>
                    <a:pt x="1" y="384"/>
                    <a:pt x="36" y="479"/>
                  </a:cubicBezTo>
                  <a:cubicBezTo>
                    <a:pt x="108" y="610"/>
                    <a:pt x="239" y="693"/>
                    <a:pt x="394" y="705"/>
                  </a:cubicBezTo>
                  <a:cubicBezTo>
                    <a:pt x="459" y="717"/>
                    <a:pt x="525" y="723"/>
                    <a:pt x="592" y="723"/>
                  </a:cubicBezTo>
                  <a:cubicBezTo>
                    <a:pt x="658" y="723"/>
                    <a:pt x="727" y="717"/>
                    <a:pt x="798" y="705"/>
                  </a:cubicBezTo>
                  <a:cubicBezTo>
                    <a:pt x="977" y="693"/>
                    <a:pt x="1167" y="681"/>
                    <a:pt x="1346" y="658"/>
                  </a:cubicBezTo>
                  <a:cubicBezTo>
                    <a:pt x="1394" y="658"/>
                    <a:pt x="1441" y="646"/>
                    <a:pt x="1477" y="634"/>
                  </a:cubicBezTo>
                  <a:cubicBezTo>
                    <a:pt x="1584" y="574"/>
                    <a:pt x="1620" y="384"/>
                    <a:pt x="1608" y="300"/>
                  </a:cubicBezTo>
                  <a:cubicBezTo>
                    <a:pt x="1608" y="229"/>
                    <a:pt x="1584" y="169"/>
                    <a:pt x="1537" y="134"/>
                  </a:cubicBezTo>
                  <a:cubicBezTo>
                    <a:pt x="1432" y="29"/>
                    <a:pt x="1261" y="0"/>
                    <a:pt x="1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507;p5"/>
            <p:cNvSpPr/>
            <p:nvPr/>
          </p:nvSpPr>
          <p:spPr>
            <a:xfrm>
              <a:off x="1813000" y="1615800"/>
              <a:ext cx="107925" cy="53300"/>
            </a:xfrm>
            <a:custGeom>
              <a:avLst/>
              <a:gdLst/>
              <a:ahLst/>
              <a:cxnLst/>
              <a:rect l="l" t="t" r="r" b="b"/>
              <a:pathLst>
                <a:path w="4317" h="2132" extrusionOk="0">
                  <a:moveTo>
                    <a:pt x="4121" y="1"/>
                  </a:moveTo>
                  <a:cubicBezTo>
                    <a:pt x="4087" y="1"/>
                    <a:pt x="4053" y="15"/>
                    <a:pt x="4025" y="48"/>
                  </a:cubicBezTo>
                  <a:cubicBezTo>
                    <a:pt x="2918" y="1441"/>
                    <a:pt x="1144" y="1787"/>
                    <a:pt x="180" y="1858"/>
                  </a:cubicBezTo>
                  <a:cubicBezTo>
                    <a:pt x="1" y="1870"/>
                    <a:pt x="13" y="2132"/>
                    <a:pt x="191" y="2132"/>
                  </a:cubicBezTo>
                  <a:lnTo>
                    <a:pt x="203" y="2132"/>
                  </a:lnTo>
                  <a:cubicBezTo>
                    <a:pt x="1204" y="2049"/>
                    <a:pt x="3061" y="1691"/>
                    <a:pt x="4228" y="227"/>
                  </a:cubicBezTo>
                  <a:cubicBezTo>
                    <a:pt x="4316" y="120"/>
                    <a:pt x="4220" y="1"/>
                    <a:pt x="4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508;p5"/>
            <p:cNvSpPr/>
            <p:nvPr/>
          </p:nvSpPr>
          <p:spPr>
            <a:xfrm>
              <a:off x="1583825" y="1253950"/>
              <a:ext cx="387850" cy="183150"/>
            </a:xfrm>
            <a:custGeom>
              <a:avLst/>
              <a:gdLst/>
              <a:ahLst/>
              <a:cxnLst/>
              <a:rect l="l" t="t" r="r" b="b"/>
              <a:pathLst>
                <a:path w="15514" h="7326" extrusionOk="0">
                  <a:moveTo>
                    <a:pt x="7689" y="1"/>
                  </a:moveTo>
                  <a:cubicBezTo>
                    <a:pt x="7485" y="1"/>
                    <a:pt x="7280" y="7"/>
                    <a:pt x="7072" y="21"/>
                  </a:cubicBezTo>
                  <a:cubicBezTo>
                    <a:pt x="3191" y="259"/>
                    <a:pt x="643" y="2818"/>
                    <a:pt x="24" y="6855"/>
                  </a:cubicBezTo>
                  <a:cubicBezTo>
                    <a:pt x="0" y="7033"/>
                    <a:pt x="107" y="7200"/>
                    <a:pt x="286" y="7248"/>
                  </a:cubicBezTo>
                  <a:cubicBezTo>
                    <a:pt x="556" y="7294"/>
                    <a:pt x="837" y="7325"/>
                    <a:pt x="1622" y="7325"/>
                  </a:cubicBezTo>
                  <a:cubicBezTo>
                    <a:pt x="2047" y="7325"/>
                    <a:pt x="2619" y="7316"/>
                    <a:pt x="3417" y="7295"/>
                  </a:cubicBezTo>
                  <a:lnTo>
                    <a:pt x="4251" y="7271"/>
                  </a:lnTo>
                  <a:lnTo>
                    <a:pt x="4941" y="6057"/>
                  </a:lnTo>
                  <a:cubicBezTo>
                    <a:pt x="4941" y="6057"/>
                    <a:pt x="5377" y="7212"/>
                    <a:pt x="5558" y="7212"/>
                  </a:cubicBezTo>
                  <a:cubicBezTo>
                    <a:pt x="5559" y="7212"/>
                    <a:pt x="5559" y="7212"/>
                    <a:pt x="5560" y="7212"/>
                  </a:cubicBezTo>
                  <a:cubicBezTo>
                    <a:pt x="6180" y="7188"/>
                    <a:pt x="6858" y="7152"/>
                    <a:pt x="7596" y="7105"/>
                  </a:cubicBezTo>
                  <a:cubicBezTo>
                    <a:pt x="8573" y="7045"/>
                    <a:pt x="9454" y="6962"/>
                    <a:pt x="10251" y="6890"/>
                  </a:cubicBezTo>
                  <a:cubicBezTo>
                    <a:pt x="10454" y="6867"/>
                    <a:pt x="10644" y="5378"/>
                    <a:pt x="10644" y="5378"/>
                  </a:cubicBezTo>
                  <a:cubicBezTo>
                    <a:pt x="10644" y="5378"/>
                    <a:pt x="11160" y="6772"/>
                    <a:pt x="11331" y="6772"/>
                  </a:cubicBezTo>
                  <a:cubicBezTo>
                    <a:pt x="11332" y="6772"/>
                    <a:pt x="11334" y="6772"/>
                    <a:pt x="11335" y="6771"/>
                  </a:cubicBezTo>
                  <a:cubicBezTo>
                    <a:pt x="11644" y="6736"/>
                    <a:pt x="11942" y="6700"/>
                    <a:pt x="12216" y="6664"/>
                  </a:cubicBezTo>
                  <a:cubicBezTo>
                    <a:pt x="12383" y="6652"/>
                    <a:pt x="12549" y="5605"/>
                    <a:pt x="12549" y="5605"/>
                  </a:cubicBezTo>
                  <a:cubicBezTo>
                    <a:pt x="12549" y="5605"/>
                    <a:pt x="12991" y="6534"/>
                    <a:pt x="13151" y="6534"/>
                  </a:cubicBezTo>
                  <a:cubicBezTo>
                    <a:pt x="13153" y="6534"/>
                    <a:pt x="13155" y="6534"/>
                    <a:pt x="13157" y="6533"/>
                  </a:cubicBezTo>
                  <a:cubicBezTo>
                    <a:pt x="14240" y="6378"/>
                    <a:pt x="14954" y="6236"/>
                    <a:pt x="15300" y="6152"/>
                  </a:cubicBezTo>
                  <a:cubicBezTo>
                    <a:pt x="15443" y="6117"/>
                    <a:pt x="15514" y="5974"/>
                    <a:pt x="15478" y="5831"/>
                  </a:cubicBezTo>
                  <a:cubicBezTo>
                    <a:pt x="14419" y="2089"/>
                    <a:pt x="11311" y="1"/>
                    <a:pt x="76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509;p5"/>
            <p:cNvSpPr/>
            <p:nvPr/>
          </p:nvSpPr>
          <p:spPr>
            <a:xfrm>
              <a:off x="1674900" y="1170725"/>
              <a:ext cx="186050" cy="169550"/>
            </a:xfrm>
            <a:custGeom>
              <a:avLst/>
              <a:gdLst/>
              <a:ahLst/>
              <a:cxnLst/>
              <a:rect l="l" t="t" r="r" b="b"/>
              <a:pathLst>
                <a:path w="7442" h="6782" extrusionOk="0">
                  <a:moveTo>
                    <a:pt x="3717" y="1"/>
                  </a:moveTo>
                  <a:cubicBezTo>
                    <a:pt x="2849" y="1"/>
                    <a:pt x="1983" y="331"/>
                    <a:pt x="1322" y="992"/>
                  </a:cubicBezTo>
                  <a:cubicBezTo>
                    <a:pt x="0" y="2314"/>
                    <a:pt x="0" y="4469"/>
                    <a:pt x="1322" y="5790"/>
                  </a:cubicBezTo>
                  <a:cubicBezTo>
                    <a:pt x="1983" y="6451"/>
                    <a:pt x="2849" y="6781"/>
                    <a:pt x="3717" y="6781"/>
                  </a:cubicBezTo>
                  <a:cubicBezTo>
                    <a:pt x="4584" y="6781"/>
                    <a:pt x="5454" y="6451"/>
                    <a:pt x="6120" y="5790"/>
                  </a:cubicBezTo>
                  <a:cubicBezTo>
                    <a:pt x="7442" y="4469"/>
                    <a:pt x="7442" y="2314"/>
                    <a:pt x="6120" y="992"/>
                  </a:cubicBezTo>
                  <a:cubicBezTo>
                    <a:pt x="5454" y="331"/>
                    <a:pt x="4584" y="1"/>
                    <a:pt x="37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510;p5"/>
            <p:cNvSpPr/>
            <p:nvPr/>
          </p:nvSpPr>
          <p:spPr>
            <a:xfrm>
              <a:off x="1674300" y="1252625"/>
              <a:ext cx="189050" cy="34600"/>
            </a:xfrm>
            <a:custGeom>
              <a:avLst/>
              <a:gdLst/>
              <a:ahLst/>
              <a:cxnLst/>
              <a:rect l="l" t="t" r="r" b="b"/>
              <a:pathLst>
                <a:path w="7562" h="1384" extrusionOk="0">
                  <a:moveTo>
                    <a:pt x="7031" y="0"/>
                  </a:moveTo>
                  <a:cubicBezTo>
                    <a:pt x="7017" y="0"/>
                    <a:pt x="7004" y="1"/>
                    <a:pt x="6990" y="2"/>
                  </a:cubicBezTo>
                  <a:lnTo>
                    <a:pt x="477" y="371"/>
                  </a:lnTo>
                  <a:cubicBezTo>
                    <a:pt x="215" y="383"/>
                    <a:pt x="13" y="597"/>
                    <a:pt x="1" y="859"/>
                  </a:cubicBezTo>
                  <a:cubicBezTo>
                    <a:pt x="1" y="1150"/>
                    <a:pt x="227" y="1384"/>
                    <a:pt x="504" y="1384"/>
                  </a:cubicBezTo>
                  <a:cubicBezTo>
                    <a:pt x="511" y="1384"/>
                    <a:pt x="518" y="1384"/>
                    <a:pt x="525" y="1383"/>
                  </a:cubicBezTo>
                  <a:lnTo>
                    <a:pt x="7037" y="1205"/>
                  </a:lnTo>
                  <a:cubicBezTo>
                    <a:pt x="7335" y="1205"/>
                    <a:pt x="7561" y="955"/>
                    <a:pt x="7537" y="669"/>
                  </a:cubicBezTo>
                  <a:lnTo>
                    <a:pt x="7514" y="466"/>
                  </a:lnTo>
                  <a:cubicBezTo>
                    <a:pt x="7502" y="207"/>
                    <a:pt x="7287" y="0"/>
                    <a:pt x="70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511;p5"/>
            <p:cNvSpPr/>
            <p:nvPr/>
          </p:nvSpPr>
          <p:spPr>
            <a:xfrm>
              <a:off x="2040425" y="2021800"/>
              <a:ext cx="431625" cy="465875"/>
            </a:xfrm>
            <a:custGeom>
              <a:avLst/>
              <a:gdLst/>
              <a:ahLst/>
              <a:cxnLst/>
              <a:rect l="l" t="t" r="r" b="b"/>
              <a:pathLst>
                <a:path w="17265" h="18635" extrusionOk="0">
                  <a:moveTo>
                    <a:pt x="14074" y="1"/>
                  </a:moveTo>
                  <a:lnTo>
                    <a:pt x="1191" y="84"/>
                  </a:lnTo>
                  <a:cubicBezTo>
                    <a:pt x="1096" y="548"/>
                    <a:pt x="1024" y="1025"/>
                    <a:pt x="977" y="1501"/>
                  </a:cubicBezTo>
                  <a:cubicBezTo>
                    <a:pt x="881" y="2311"/>
                    <a:pt x="750" y="3442"/>
                    <a:pt x="619" y="4763"/>
                  </a:cubicBezTo>
                  <a:cubicBezTo>
                    <a:pt x="608" y="4870"/>
                    <a:pt x="596" y="4978"/>
                    <a:pt x="584" y="5085"/>
                  </a:cubicBezTo>
                  <a:cubicBezTo>
                    <a:pt x="381" y="7204"/>
                    <a:pt x="179" y="9764"/>
                    <a:pt x="84" y="12276"/>
                  </a:cubicBezTo>
                  <a:cubicBezTo>
                    <a:pt x="0" y="14550"/>
                    <a:pt x="12" y="16789"/>
                    <a:pt x="191" y="18634"/>
                  </a:cubicBezTo>
                  <a:lnTo>
                    <a:pt x="6918" y="18634"/>
                  </a:lnTo>
                  <a:lnTo>
                    <a:pt x="7656" y="9740"/>
                  </a:lnTo>
                  <a:lnTo>
                    <a:pt x="7680" y="9502"/>
                  </a:lnTo>
                  <a:lnTo>
                    <a:pt x="8239" y="11871"/>
                  </a:lnTo>
                  <a:lnTo>
                    <a:pt x="9847" y="18634"/>
                  </a:lnTo>
                  <a:lnTo>
                    <a:pt x="17264" y="18634"/>
                  </a:lnTo>
                  <a:cubicBezTo>
                    <a:pt x="16943" y="14776"/>
                    <a:pt x="15955" y="9157"/>
                    <a:pt x="15169" y="5097"/>
                  </a:cubicBezTo>
                  <a:cubicBezTo>
                    <a:pt x="15133" y="4966"/>
                    <a:pt x="15109" y="4823"/>
                    <a:pt x="15086" y="4692"/>
                  </a:cubicBezTo>
                  <a:cubicBezTo>
                    <a:pt x="14788" y="3180"/>
                    <a:pt x="14526" y="1906"/>
                    <a:pt x="14335" y="1072"/>
                  </a:cubicBezTo>
                  <a:cubicBezTo>
                    <a:pt x="14264" y="715"/>
                    <a:pt x="14181" y="358"/>
                    <a:pt x="140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512;p5"/>
            <p:cNvSpPr/>
            <p:nvPr/>
          </p:nvSpPr>
          <p:spPr>
            <a:xfrm>
              <a:off x="2220100" y="2218625"/>
              <a:ext cx="33175" cy="100850"/>
            </a:xfrm>
            <a:custGeom>
              <a:avLst/>
              <a:gdLst/>
              <a:ahLst/>
              <a:cxnLst/>
              <a:rect l="l" t="t" r="r" b="b"/>
              <a:pathLst>
                <a:path w="1327" h="4034" extrusionOk="0">
                  <a:moveTo>
                    <a:pt x="187" y="0"/>
                  </a:moveTo>
                  <a:cubicBezTo>
                    <a:pt x="95" y="0"/>
                    <a:pt x="0" y="79"/>
                    <a:pt x="29" y="200"/>
                  </a:cubicBezTo>
                  <a:lnTo>
                    <a:pt x="1005" y="3915"/>
                  </a:lnTo>
                  <a:cubicBezTo>
                    <a:pt x="1017" y="3986"/>
                    <a:pt x="1076" y="4034"/>
                    <a:pt x="1148" y="4034"/>
                  </a:cubicBezTo>
                  <a:cubicBezTo>
                    <a:pt x="1255" y="4034"/>
                    <a:pt x="1326" y="3939"/>
                    <a:pt x="1303" y="3844"/>
                  </a:cubicBezTo>
                  <a:lnTo>
                    <a:pt x="326" y="117"/>
                  </a:lnTo>
                  <a:cubicBezTo>
                    <a:pt x="307" y="36"/>
                    <a:pt x="24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513;p5"/>
            <p:cNvSpPr/>
            <p:nvPr/>
          </p:nvSpPr>
          <p:spPr>
            <a:xfrm>
              <a:off x="2051125" y="2047850"/>
              <a:ext cx="79825" cy="101375"/>
            </a:xfrm>
            <a:custGeom>
              <a:avLst/>
              <a:gdLst/>
              <a:ahLst/>
              <a:cxnLst/>
              <a:rect l="l" t="t" r="r" b="b"/>
              <a:pathLst>
                <a:path w="3193" h="4055" extrusionOk="0">
                  <a:moveTo>
                    <a:pt x="3003" y="1"/>
                  </a:moveTo>
                  <a:cubicBezTo>
                    <a:pt x="2942" y="1"/>
                    <a:pt x="2882" y="34"/>
                    <a:pt x="2858" y="114"/>
                  </a:cubicBezTo>
                  <a:cubicBezTo>
                    <a:pt x="2358" y="1745"/>
                    <a:pt x="132" y="3769"/>
                    <a:pt x="108" y="3793"/>
                  </a:cubicBezTo>
                  <a:cubicBezTo>
                    <a:pt x="1" y="3888"/>
                    <a:pt x="72" y="4055"/>
                    <a:pt x="215" y="4055"/>
                  </a:cubicBezTo>
                  <a:cubicBezTo>
                    <a:pt x="251" y="4055"/>
                    <a:pt x="287" y="4043"/>
                    <a:pt x="311" y="4019"/>
                  </a:cubicBezTo>
                  <a:cubicBezTo>
                    <a:pt x="406" y="3936"/>
                    <a:pt x="2632" y="1912"/>
                    <a:pt x="3156" y="197"/>
                  </a:cubicBezTo>
                  <a:cubicBezTo>
                    <a:pt x="3192" y="81"/>
                    <a:pt x="3097" y="1"/>
                    <a:pt x="30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514;p5"/>
            <p:cNvSpPr/>
            <p:nvPr/>
          </p:nvSpPr>
          <p:spPr>
            <a:xfrm>
              <a:off x="2344025" y="2047850"/>
              <a:ext cx="79800" cy="101375"/>
            </a:xfrm>
            <a:custGeom>
              <a:avLst/>
              <a:gdLst/>
              <a:ahLst/>
              <a:cxnLst/>
              <a:rect l="l" t="t" r="r" b="b"/>
              <a:pathLst>
                <a:path w="3192" h="4055" extrusionOk="0">
                  <a:moveTo>
                    <a:pt x="190" y="1"/>
                  </a:moveTo>
                  <a:cubicBezTo>
                    <a:pt x="96" y="1"/>
                    <a:pt x="0" y="81"/>
                    <a:pt x="36" y="197"/>
                  </a:cubicBezTo>
                  <a:cubicBezTo>
                    <a:pt x="560" y="1912"/>
                    <a:pt x="2787" y="3936"/>
                    <a:pt x="2882" y="4019"/>
                  </a:cubicBezTo>
                  <a:cubicBezTo>
                    <a:pt x="2906" y="4043"/>
                    <a:pt x="2942" y="4055"/>
                    <a:pt x="2989" y="4055"/>
                  </a:cubicBezTo>
                  <a:cubicBezTo>
                    <a:pt x="3120" y="4055"/>
                    <a:pt x="3192" y="3888"/>
                    <a:pt x="3084" y="3793"/>
                  </a:cubicBezTo>
                  <a:cubicBezTo>
                    <a:pt x="3061" y="3769"/>
                    <a:pt x="834" y="1745"/>
                    <a:pt x="334" y="114"/>
                  </a:cubicBezTo>
                  <a:cubicBezTo>
                    <a:pt x="311" y="34"/>
                    <a:pt x="251" y="1"/>
                    <a:pt x="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515;p5"/>
            <p:cNvSpPr/>
            <p:nvPr/>
          </p:nvSpPr>
          <p:spPr>
            <a:xfrm>
              <a:off x="2584525" y="1368450"/>
              <a:ext cx="74750" cy="90925"/>
            </a:xfrm>
            <a:custGeom>
              <a:avLst/>
              <a:gdLst/>
              <a:ahLst/>
              <a:cxnLst/>
              <a:rect l="l" t="t" r="r" b="b"/>
              <a:pathLst>
                <a:path w="2990" h="3637" extrusionOk="0">
                  <a:moveTo>
                    <a:pt x="1204" y="1"/>
                  </a:moveTo>
                  <a:cubicBezTo>
                    <a:pt x="1037" y="36"/>
                    <a:pt x="906" y="167"/>
                    <a:pt x="870" y="346"/>
                  </a:cubicBezTo>
                  <a:cubicBezTo>
                    <a:pt x="703" y="858"/>
                    <a:pt x="692" y="1632"/>
                    <a:pt x="453" y="2215"/>
                  </a:cubicBezTo>
                  <a:cubicBezTo>
                    <a:pt x="1" y="3322"/>
                    <a:pt x="358" y="2882"/>
                    <a:pt x="823" y="3120"/>
                  </a:cubicBezTo>
                  <a:lnTo>
                    <a:pt x="1394" y="3406"/>
                  </a:lnTo>
                  <a:cubicBezTo>
                    <a:pt x="1616" y="3517"/>
                    <a:pt x="1790" y="3637"/>
                    <a:pt x="1947" y="3637"/>
                  </a:cubicBezTo>
                  <a:cubicBezTo>
                    <a:pt x="2109" y="3637"/>
                    <a:pt x="2254" y="3508"/>
                    <a:pt x="2418" y="3108"/>
                  </a:cubicBezTo>
                  <a:cubicBezTo>
                    <a:pt x="2942" y="1846"/>
                    <a:pt x="2978" y="1048"/>
                    <a:pt x="2989" y="917"/>
                  </a:cubicBezTo>
                  <a:cubicBezTo>
                    <a:pt x="2989" y="644"/>
                    <a:pt x="2656" y="596"/>
                    <a:pt x="2656" y="596"/>
                  </a:cubicBezTo>
                  <a:cubicBezTo>
                    <a:pt x="2656" y="477"/>
                    <a:pt x="2585" y="394"/>
                    <a:pt x="2430" y="322"/>
                  </a:cubicBezTo>
                  <a:cubicBezTo>
                    <a:pt x="2343" y="282"/>
                    <a:pt x="2271" y="269"/>
                    <a:pt x="2215" y="269"/>
                  </a:cubicBezTo>
                  <a:cubicBezTo>
                    <a:pt x="2102" y="269"/>
                    <a:pt x="2049" y="322"/>
                    <a:pt x="2049" y="322"/>
                  </a:cubicBezTo>
                  <a:cubicBezTo>
                    <a:pt x="2037" y="239"/>
                    <a:pt x="1989" y="167"/>
                    <a:pt x="1918" y="120"/>
                  </a:cubicBezTo>
                  <a:cubicBezTo>
                    <a:pt x="1879" y="97"/>
                    <a:pt x="1751" y="23"/>
                    <a:pt x="1629" y="23"/>
                  </a:cubicBezTo>
                  <a:cubicBezTo>
                    <a:pt x="1563" y="23"/>
                    <a:pt x="1500" y="45"/>
                    <a:pt x="1454" y="108"/>
                  </a:cubicBezTo>
                  <a:cubicBezTo>
                    <a:pt x="1394" y="36"/>
                    <a:pt x="1299" y="1"/>
                    <a:pt x="1204" y="1"/>
                  </a:cubicBez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516;p5"/>
            <p:cNvSpPr/>
            <p:nvPr/>
          </p:nvSpPr>
          <p:spPr>
            <a:xfrm>
              <a:off x="2636925" y="1382900"/>
              <a:ext cx="17050" cy="37375"/>
            </a:xfrm>
            <a:custGeom>
              <a:avLst/>
              <a:gdLst/>
              <a:ahLst/>
              <a:cxnLst/>
              <a:rect l="l" t="t" r="r" b="b"/>
              <a:pathLst>
                <a:path w="682" h="1495" extrusionOk="0">
                  <a:moveTo>
                    <a:pt x="550" y="1"/>
                  </a:moveTo>
                  <a:cubicBezTo>
                    <a:pt x="505" y="1"/>
                    <a:pt x="460" y="24"/>
                    <a:pt x="441" y="77"/>
                  </a:cubicBezTo>
                  <a:cubicBezTo>
                    <a:pt x="441" y="89"/>
                    <a:pt x="239" y="792"/>
                    <a:pt x="24" y="1328"/>
                  </a:cubicBezTo>
                  <a:cubicBezTo>
                    <a:pt x="0" y="1387"/>
                    <a:pt x="36" y="1459"/>
                    <a:pt x="96" y="1482"/>
                  </a:cubicBezTo>
                  <a:cubicBezTo>
                    <a:pt x="108" y="1494"/>
                    <a:pt x="120" y="1494"/>
                    <a:pt x="143" y="1494"/>
                  </a:cubicBezTo>
                  <a:cubicBezTo>
                    <a:pt x="191" y="1494"/>
                    <a:pt x="227" y="1459"/>
                    <a:pt x="251" y="1423"/>
                  </a:cubicBezTo>
                  <a:cubicBezTo>
                    <a:pt x="465" y="887"/>
                    <a:pt x="667" y="161"/>
                    <a:pt x="667" y="137"/>
                  </a:cubicBezTo>
                  <a:cubicBezTo>
                    <a:pt x="681" y="52"/>
                    <a:pt x="615" y="1"/>
                    <a:pt x="5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517;p5"/>
            <p:cNvSpPr/>
            <p:nvPr/>
          </p:nvSpPr>
          <p:spPr>
            <a:xfrm>
              <a:off x="2623825" y="1375225"/>
              <a:ext cx="16275" cy="38500"/>
            </a:xfrm>
            <a:custGeom>
              <a:avLst/>
              <a:gdLst/>
              <a:ahLst/>
              <a:cxnLst/>
              <a:rect l="l" t="t" r="r" b="b"/>
              <a:pathLst>
                <a:path w="651" h="1540" extrusionOk="0">
                  <a:moveTo>
                    <a:pt x="520" y="1"/>
                  </a:moveTo>
                  <a:cubicBezTo>
                    <a:pt x="472" y="1"/>
                    <a:pt x="425" y="27"/>
                    <a:pt x="405" y="87"/>
                  </a:cubicBezTo>
                  <a:cubicBezTo>
                    <a:pt x="310" y="527"/>
                    <a:pt x="179" y="956"/>
                    <a:pt x="24" y="1385"/>
                  </a:cubicBezTo>
                  <a:cubicBezTo>
                    <a:pt x="1" y="1456"/>
                    <a:pt x="48" y="1539"/>
                    <a:pt x="132" y="1539"/>
                  </a:cubicBezTo>
                  <a:cubicBezTo>
                    <a:pt x="191" y="1539"/>
                    <a:pt x="227" y="1516"/>
                    <a:pt x="251" y="1468"/>
                  </a:cubicBezTo>
                  <a:cubicBezTo>
                    <a:pt x="405" y="1027"/>
                    <a:pt x="536" y="587"/>
                    <a:pt x="644" y="134"/>
                  </a:cubicBezTo>
                  <a:cubicBezTo>
                    <a:pt x="650" y="51"/>
                    <a:pt x="585" y="1"/>
                    <a:pt x="5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518;p5"/>
            <p:cNvSpPr/>
            <p:nvPr/>
          </p:nvSpPr>
          <p:spPr>
            <a:xfrm>
              <a:off x="2609850" y="1368400"/>
              <a:ext cx="16675" cy="39675"/>
            </a:xfrm>
            <a:custGeom>
              <a:avLst/>
              <a:gdLst/>
              <a:ahLst/>
              <a:cxnLst/>
              <a:rect l="l" t="t" r="r" b="b"/>
              <a:pathLst>
                <a:path w="667" h="1587" extrusionOk="0">
                  <a:moveTo>
                    <a:pt x="541" y="1"/>
                  </a:moveTo>
                  <a:cubicBezTo>
                    <a:pt x="488" y="1"/>
                    <a:pt x="439" y="45"/>
                    <a:pt x="429" y="98"/>
                  </a:cubicBezTo>
                  <a:cubicBezTo>
                    <a:pt x="321" y="550"/>
                    <a:pt x="191" y="991"/>
                    <a:pt x="36" y="1431"/>
                  </a:cubicBezTo>
                  <a:cubicBezTo>
                    <a:pt x="0" y="1503"/>
                    <a:pt x="60" y="1586"/>
                    <a:pt x="143" y="1586"/>
                  </a:cubicBezTo>
                  <a:cubicBezTo>
                    <a:pt x="191" y="1586"/>
                    <a:pt x="238" y="1562"/>
                    <a:pt x="250" y="1515"/>
                  </a:cubicBezTo>
                  <a:cubicBezTo>
                    <a:pt x="417" y="1062"/>
                    <a:pt x="560" y="610"/>
                    <a:pt x="655" y="145"/>
                  </a:cubicBezTo>
                  <a:cubicBezTo>
                    <a:pt x="655" y="145"/>
                    <a:pt x="655" y="134"/>
                    <a:pt x="655" y="134"/>
                  </a:cubicBezTo>
                  <a:cubicBezTo>
                    <a:pt x="667" y="74"/>
                    <a:pt x="619" y="15"/>
                    <a:pt x="560" y="3"/>
                  </a:cubicBezTo>
                  <a:cubicBezTo>
                    <a:pt x="553" y="1"/>
                    <a:pt x="547" y="1"/>
                    <a:pt x="5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519;p5"/>
            <p:cNvSpPr/>
            <p:nvPr/>
          </p:nvSpPr>
          <p:spPr>
            <a:xfrm>
              <a:off x="2580375" y="1389850"/>
              <a:ext cx="22350" cy="43550"/>
            </a:xfrm>
            <a:custGeom>
              <a:avLst/>
              <a:gdLst/>
              <a:ahLst/>
              <a:cxnLst/>
              <a:rect l="l" t="t" r="r" b="b"/>
              <a:pathLst>
                <a:path w="894" h="1742" extrusionOk="0">
                  <a:moveTo>
                    <a:pt x="372" y="0"/>
                  </a:moveTo>
                  <a:cubicBezTo>
                    <a:pt x="341" y="0"/>
                    <a:pt x="309" y="4"/>
                    <a:pt x="274" y="14"/>
                  </a:cubicBezTo>
                  <a:cubicBezTo>
                    <a:pt x="0" y="85"/>
                    <a:pt x="96" y="621"/>
                    <a:pt x="227" y="1085"/>
                  </a:cubicBezTo>
                  <a:cubicBezTo>
                    <a:pt x="286" y="1300"/>
                    <a:pt x="346" y="1597"/>
                    <a:pt x="453" y="1716"/>
                  </a:cubicBezTo>
                  <a:cubicBezTo>
                    <a:pt x="468" y="1734"/>
                    <a:pt x="484" y="1741"/>
                    <a:pt x="501" y="1741"/>
                  </a:cubicBezTo>
                  <a:cubicBezTo>
                    <a:pt x="660" y="1741"/>
                    <a:pt x="893" y="1062"/>
                    <a:pt x="893" y="1062"/>
                  </a:cubicBezTo>
                  <a:cubicBezTo>
                    <a:pt x="893" y="1062"/>
                    <a:pt x="851" y="0"/>
                    <a:pt x="372" y="0"/>
                  </a:cubicBez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520;p5"/>
            <p:cNvSpPr/>
            <p:nvPr/>
          </p:nvSpPr>
          <p:spPr>
            <a:xfrm>
              <a:off x="2592425" y="1390075"/>
              <a:ext cx="10900" cy="21850"/>
            </a:xfrm>
            <a:custGeom>
              <a:avLst/>
              <a:gdLst/>
              <a:ahLst/>
              <a:cxnLst/>
              <a:rect l="l" t="t" r="r" b="b"/>
              <a:pathLst>
                <a:path w="436" h="874" extrusionOk="0">
                  <a:moveTo>
                    <a:pt x="151" y="1"/>
                  </a:moveTo>
                  <a:cubicBezTo>
                    <a:pt x="74" y="1"/>
                    <a:pt x="1" y="80"/>
                    <a:pt x="42" y="171"/>
                  </a:cubicBezTo>
                  <a:cubicBezTo>
                    <a:pt x="126" y="350"/>
                    <a:pt x="185" y="552"/>
                    <a:pt x="197" y="755"/>
                  </a:cubicBezTo>
                  <a:cubicBezTo>
                    <a:pt x="197" y="826"/>
                    <a:pt x="245" y="874"/>
                    <a:pt x="316" y="874"/>
                  </a:cubicBezTo>
                  <a:cubicBezTo>
                    <a:pt x="376" y="874"/>
                    <a:pt x="435" y="814"/>
                    <a:pt x="423" y="743"/>
                  </a:cubicBezTo>
                  <a:cubicBezTo>
                    <a:pt x="411" y="505"/>
                    <a:pt x="352" y="267"/>
                    <a:pt x="245" y="52"/>
                  </a:cubicBezTo>
                  <a:cubicBezTo>
                    <a:pt x="219" y="16"/>
                    <a:pt x="185"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521;p5"/>
            <p:cNvSpPr/>
            <p:nvPr/>
          </p:nvSpPr>
          <p:spPr>
            <a:xfrm>
              <a:off x="2016600" y="1426575"/>
              <a:ext cx="645650" cy="633400"/>
            </a:xfrm>
            <a:custGeom>
              <a:avLst/>
              <a:gdLst/>
              <a:ahLst/>
              <a:cxnLst/>
              <a:rect l="l" t="t" r="r" b="b"/>
              <a:pathLst>
                <a:path w="25826" h="25336" extrusionOk="0">
                  <a:moveTo>
                    <a:pt x="23398" y="0"/>
                  </a:moveTo>
                  <a:cubicBezTo>
                    <a:pt x="23021" y="0"/>
                    <a:pt x="22642" y="71"/>
                    <a:pt x="22301" y="212"/>
                  </a:cubicBezTo>
                  <a:cubicBezTo>
                    <a:pt x="21123" y="688"/>
                    <a:pt x="19349" y="5843"/>
                    <a:pt x="17801" y="6832"/>
                  </a:cubicBezTo>
                  <a:cubicBezTo>
                    <a:pt x="16582" y="7610"/>
                    <a:pt x="14744" y="7856"/>
                    <a:pt x="13128" y="7856"/>
                  </a:cubicBezTo>
                  <a:cubicBezTo>
                    <a:pt x="12691" y="7856"/>
                    <a:pt x="12271" y="7838"/>
                    <a:pt x="11883" y="7808"/>
                  </a:cubicBezTo>
                  <a:cubicBezTo>
                    <a:pt x="11217" y="7760"/>
                    <a:pt x="10574" y="7605"/>
                    <a:pt x="9907" y="7546"/>
                  </a:cubicBezTo>
                  <a:cubicBezTo>
                    <a:pt x="8910" y="7456"/>
                    <a:pt x="7740" y="7288"/>
                    <a:pt x="6571" y="7288"/>
                  </a:cubicBezTo>
                  <a:cubicBezTo>
                    <a:pt x="5253" y="7288"/>
                    <a:pt x="3936" y="7502"/>
                    <a:pt x="2870" y="8284"/>
                  </a:cubicBezTo>
                  <a:cubicBezTo>
                    <a:pt x="1061" y="9594"/>
                    <a:pt x="1" y="17428"/>
                    <a:pt x="846" y="24096"/>
                  </a:cubicBezTo>
                  <a:cubicBezTo>
                    <a:pt x="927" y="24810"/>
                    <a:pt x="1532" y="25335"/>
                    <a:pt x="2241" y="25335"/>
                  </a:cubicBezTo>
                  <a:cubicBezTo>
                    <a:pt x="2264" y="25335"/>
                    <a:pt x="2287" y="25335"/>
                    <a:pt x="2311" y="25334"/>
                  </a:cubicBezTo>
                  <a:cubicBezTo>
                    <a:pt x="4156" y="25251"/>
                    <a:pt x="7413" y="25044"/>
                    <a:pt x="9420" y="25044"/>
                  </a:cubicBezTo>
                  <a:cubicBezTo>
                    <a:pt x="9731" y="25044"/>
                    <a:pt x="10011" y="25049"/>
                    <a:pt x="10252" y="25060"/>
                  </a:cubicBezTo>
                  <a:cubicBezTo>
                    <a:pt x="10827" y="25082"/>
                    <a:pt x="11816" y="25153"/>
                    <a:pt x="12818" y="25153"/>
                  </a:cubicBezTo>
                  <a:cubicBezTo>
                    <a:pt x="14015" y="25153"/>
                    <a:pt x="15231" y="25051"/>
                    <a:pt x="15789" y="24643"/>
                  </a:cubicBezTo>
                  <a:cubicBezTo>
                    <a:pt x="16991" y="23750"/>
                    <a:pt x="15003" y="14261"/>
                    <a:pt x="15003" y="14261"/>
                  </a:cubicBezTo>
                  <a:cubicBezTo>
                    <a:pt x="15003" y="14261"/>
                    <a:pt x="20503" y="13535"/>
                    <a:pt x="22123" y="12035"/>
                  </a:cubicBezTo>
                  <a:cubicBezTo>
                    <a:pt x="25397" y="9034"/>
                    <a:pt x="25826" y="2045"/>
                    <a:pt x="25552" y="1283"/>
                  </a:cubicBezTo>
                  <a:cubicBezTo>
                    <a:pt x="25247" y="428"/>
                    <a:pt x="24328" y="0"/>
                    <a:pt x="233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522;p5"/>
            <p:cNvSpPr/>
            <p:nvPr/>
          </p:nvSpPr>
          <p:spPr>
            <a:xfrm>
              <a:off x="2252050" y="1740225"/>
              <a:ext cx="83675" cy="71450"/>
            </a:xfrm>
            <a:custGeom>
              <a:avLst/>
              <a:gdLst/>
              <a:ahLst/>
              <a:cxnLst/>
              <a:rect l="l" t="t" r="r" b="b"/>
              <a:pathLst>
                <a:path w="3347" h="2858" extrusionOk="0">
                  <a:moveTo>
                    <a:pt x="1" y="0"/>
                  </a:moveTo>
                  <a:lnTo>
                    <a:pt x="60" y="1989"/>
                  </a:lnTo>
                  <a:lnTo>
                    <a:pt x="1608" y="2858"/>
                  </a:lnTo>
                  <a:lnTo>
                    <a:pt x="3346" y="2108"/>
                  </a:lnTo>
                  <a:lnTo>
                    <a:pt x="328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523;p5"/>
            <p:cNvSpPr/>
            <p:nvPr/>
          </p:nvSpPr>
          <p:spPr>
            <a:xfrm>
              <a:off x="2139250" y="1551500"/>
              <a:ext cx="128000" cy="86650"/>
            </a:xfrm>
            <a:custGeom>
              <a:avLst/>
              <a:gdLst/>
              <a:ahLst/>
              <a:cxnLst/>
              <a:rect l="l" t="t" r="r" b="b"/>
              <a:pathLst>
                <a:path w="5120" h="3466" extrusionOk="0">
                  <a:moveTo>
                    <a:pt x="548" y="1"/>
                  </a:moveTo>
                  <a:lnTo>
                    <a:pt x="0" y="3061"/>
                  </a:lnTo>
                  <a:cubicBezTo>
                    <a:pt x="0" y="3061"/>
                    <a:pt x="1436" y="3465"/>
                    <a:pt x="2915" y="3465"/>
                  </a:cubicBezTo>
                  <a:cubicBezTo>
                    <a:pt x="3604" y="3465"/>
                    <a:pt x="4302" y="3378"/>
                    <a:pt x="4870" y="3120"/>
                  </a:cubicBezTo>
                  <a:lnTo>
                    <a:pt x="5120" y="72"/>
                  </a:lnTo>
                  <a:lnTo>
                    <a:pt x="548" y="1"/>
                  </a:ln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524;p5"/>
            <p:cNvSpPr/>
            <p:nvPr/>
          </p:nvSpPr>
          <p:spPr>
            <a:xfrm>
              <a:off x="1998750" y="1250275"/>
              <a:ext cx="291425" cy="324850"/>
            </a:xfrm>
            <a:custGeom>
              <a:avLst/>
              <a:gdLst/>
              <a:ahLst/>
              <a:cxnLst/>
              <a:rect l="l" t="t" r="r" b="b"/>
              <a:pathLst>
                <a:path w="11657" h="12994" extrusionOk="0">
                  <a:moveTo>
                    <a:pt x="2322" y="1"/>
                  </a:moveTo>
                  <a:lnTo>
                    <a:pt x="1298" y="2561"/>
                  </a:lnTo>
                  <a:cubicBezTo>
                    <a:pt x="1298" y="2561"/>
                    <a:pt x="0" y="6049"/>
                    <a:pt x="191" y="9002"/>
                  </a:cubicBezTo>
                  <a:cubicBezTo>
                    <a:pt x="381" y="11776"/>
                    <a:pt x="2941" y="12860"/>
                    <a:pt x="5418" y="12955"/>
                  </a:cubicBezTo>
                  <a:cubicBezTo>
                    <a:pt x="5418" y="12955"/>
                    <a:pt x="5883" y="12993"/>
                    <a:pt x="6570" y="12993"/>
                  </a:cubicBezTo>
                  <a:cubicBezTo>
                    <a:pt x="7868" y="12993"/>
                    <a:pt x="9959" y="12856"/>
                    <a:pt x="11204" y="12062"/>
                  </a:cubicBezTo>
                  <a:lnTo>
                    <a:pt x="11657" y="3418"/>
                  </a:lnTo>
                  <a:lnTo>
                    <a:pt x="10538" y="1537"/>
                  </a:lnTo>
                  <a:lnTo>
                    <a:pt x="2322" y="1"/>
                  </a:ln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525;p5"/>
            <p:cNvSpPr/>
            <p:nvPr/>
          </p:nvSpPr>
          <p:spPr>
            <a:xfrm>
              <a:off x="2026825" y="1534100"/>
              <a:ext cx="171975" cy="43325"/>
            </a:xfrm>
            <a:custGeom>
              <a:avLst/>
              <a:gdLst/>
              <a:ahLst/>
              <a:cxnLst/>
              <a:rect l="l" t="t" r="r" b="b"/>
              <a:pathLst>
                <a:path w="6879" h="1733" extrusionOk="0">
                  <a:moveTo>
                    <a:pt x="200" y="1"/>
                  </a:moveTo>
                  <a:cubicBezTo>
                    <a:pt x="87" y="1"/>
                    <a:pt x="0" y="158"/>
                    <a:pt x="116" y="245"/>
                  </a:cubicBezTo>
                  <a:cubicBezTo>
                    <a:pt x="1378" y="1245"/>
                    <a:pt x="3104" y="1733"/>
                    <a:pt x="5354" y="1733"/>
                  </a:cubicBezTo>
                  <a:cubicBezTo>
                    <a:pt x="5795" y="1733"/>
                    <a:pt x="6259" y="1709"/>
                    <a:pt x="6748" y="1673"/>
                  </a:cubicBezTo>
                  <a:cubicBezTo>
                    <a:pt x="6819" y="1661"/>
                    <a:pt x="6878" y="1602"/>
                    <a:pt x="6867" y="1530"/>
                  </a:cubicBezTo>
                  <a:cubicBezTo>
                    <a:pt x="6867" y="1447"/>
                    <a:pt x="6795" y="1399"/>
                    <a:pt x="6724" y="1399"/>
                  </a:cubicBezTo>
                  <a:cubicBezTo>
                    <a:pt x="6246" y="1437"/>
                    <a:pt x="5790" y="1456"/>
                    <a:pt x="5354" y="1456"/>
                  </a:cubicBezTo>
                  <a:cubicBezTo>
                    <a:pt x="3171" y="1456"/>
                    <a:pt x="1503" y="983"/>
                    <a:pt x="282" y="30"/>
                  </a:cubicBezTo>
                  <a:cubicBezTo>
                    <a:pt x="255" y="10"/>
                    <a:pt x="227" y="1"/>
                    <a:pt x="2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526;p5"/>
            <p:cNvSpPr/>
            <p:nvPr/>
          </p:nvSpPr>
          <p:spPr>
            <a:xfrm>
              <a:off x="2041425" y="1352925"/>
              <a:ext cx="35625" cy="29900"/>
            </a:xfrm>
            <a:custGeom>
              <a:avLst/>
              <a:gdLst/>
              <a:ahLst/>
              <a:cxnLst/>
              <a:rect l="l" t="t" r="r" b="b"/>
              <a:pathLst>
                <a:path w="1425" h="1196" extrusionOk="0">
                  <a:moveTo>
                    <a:pt x="652" y="1"/>
                  </a:moveTo>
                  <a:cubicBezTo>
                    <a:pt x="349" y="1"/>
                    <a:pt x="78" y="221"/>
                    <a:pt x="44" y="538"/>
                  </a:cubicBezTo>
                  <a:cubicBezTo>
                    <a:pt x="1" y="917"/>
                    <a:pt x="312" y="1196"/>
                    <a:pt x="641" y="1196"/>
                  </a:cubicBezTo>
                  <a:cubicBezTo>
                    <a:pt x="767" y="1196"/>
                    <a:pt x="896" y="1155"/>
                    <a:pt x="1008" y="1062"/>
                  </a:cubicBezTo>
                  <a:cubicBezTo>
                    <a:pt x="1425" y="729"/>
                    <a:pt x="1222" y="62"/>
                    <a:pt x="699" y="2"/>
                  </a:cubicBezTo>
                  <a:cubicBezTo>
                    <a:pt x="683" y="1"/>
                    <a:pt x="668" y="1"/>
                    <a:pt x="6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527;p5"/>
            <p:cNvSpPr/>
            <p:nvPr/>
          </p:nvSpPr>
          <p:spPr>
            <a:xfrm>
              <a:off x="2112250" y="1371375"/>
              <a:ext cx="35050" cy="29850"/>
            </a:xfrm>
            <a:custGeom>
              <a:avLst/>
              <a:gdLst/>
              <a:ahLst/>
              <a:cxnLst/>
              <a:rect l="l" t="t" r="r" b="b"/>
              <a:pathLst>
                <a:path w="1402" h="1194" extrusionOk="0">
                  <a:moveTo>
                    <a:pt x="797" y="0"/>
                  </a:moveTo>
                  <a:cubicBezTo>
                    <a:pt x="650" y="0"/>
                    <a:pt x="499" y="56"/>
                    <a:pt x="378" y="181"/>
                  </a:cubicBezTo>
                  <a:cubicBezTo>
                    <a:pt x="0" y="559"/>
                    <a:pt x="266" y="1193"/>
                    <a:pt x="792" y="1193"/>
                  </a:cubicBezTo>
                  <a:cubicBezTo>
                    <a:pt x="797" y="1193"/>
                    <a:pt x="801" y="1193"/>
                    <a:pt x="806" y="1193"/>
                  </a:cubicBezTo>
                  <a:cubicBezTo>
                    <a:pt x="1140" y="1193"/>
                    <a:pt x="1402" y="919"/>
                    <a:pt x="1390" y="586"/>
                  </a:cubicBezTo>
                  <a:cubicBezTo>
                    <a:pt x="1390" y="234"/>
                    <a:pt x="1100" y="0"/>
                    <a:pt x="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528;p5"/>
            <p:cNvSpPr/>
            <p:nvPr/>
          </p:nvSpPr>
          <p:spPr>
            <a:xfrm>
              <a:off x="2071500" y="1424300"/>
              <a:ext cx="54400" cy="14125"/>
            </a:xfrm>
            <a:custGeom>
              <a:avLst/>
              <a:gdLst/>
              <a:ahLst/>
              <a:cxnLst/>
              <a:rect l="l" t="t" r="r" b="b"/>
              <a:pathLst>
                <a:path w="2176" h="565" extrusionOk="0">
                  <a:moveTo>
                    <a:pt x="198" y="1"/>
                  </a:moveTo>
                  <a:cubicBezTo>
                    <a:pt x="80" y="1"/>
                    <a:pt x="0" y="165"/>
                    <a:pt x="127" y="243"/>
                  </a:cubicBezTo>
                  <a:cubicBezTo>
                    <a:pt x="389" y="434"/>
                    <a:pt x="710" y="541"/>
                    <a:pt x="1031" y="553"/>
                  </a:cubicBezTo>
                  <a:cubicBezTo>
                    <a:pt x="1079" y="565"/>
                    <a:pt x="1127" y="565"/>
                    <a:pt x="1162" y="565"/>
                  </a:cubicBezTo>
                  <a:cubicBezTo>
                    <a:pt x="1472" y="565"/>
                    <a:pt x="1770" y="493"/>
                    <a:pt x="2043" y="338"/>
                  </a:cubicBezTo>
                  <a:cubicBezTo>
                    <a:pt x="2176" y="267"/>
                    <a:pt x="2099" y="83"/>
                    <a:pt x="1970" y="83"/>
                  </a:cubicBezTo>
                  <a:cubicBezTo>
                    <a:pt x="1948" y="83"/>
                    <a:pt x="1925" y="88"/>
                    <a:pt x="1901" y="100"/>
                  </a:cubicBezTo>
                  <a:cubicBezTo>
                    <a:pt x="1667" y="231"/>
                    <a:pt x="1411" y="294"/>
                    <a:pt x="1156" y="294"/>
                  </a:cubicBezTo>
                  <a:cubicBezTo>
                    <a:pt x="851" y="294"/>
                    <a:pt x="547" y="204"/>
                    <a:pt x="281" y="29"/>
                  </a:cubicBezTo>
                  <a:cubicBezTo>
                    <a:pt x="253" y="9"/>
                    <a:pt x="224" y="1"/>
                    <a:pt x="1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529;p5"/>
            <p:cNvSpPr/>
            <p:nvPr/>
          </p:nvSpPr>
          <p:spPr>
            <a:xfrm>
              <a:off x="2030725" y="1181150"/>
              <a:ext cx="401425" cy="378750"/>
            </a:xfrm>
            <a:custGeom>
              <a:avLst/>
              <a:gdLst/>
              <a:ahLst/>
              <a:cxnLst/>
              <a:rect l="l" t="t" r="r" b="b"/>
              <a:pathLst>
                <a:path w="16057" h="15150" extrusionOk="0">
                  <a:moveTo>
                    <a:pt x="6727" y="0"/>
                  </a:moveTo>
                  <a:cubicBezTo>
                    <a:pt x="1017" y="0"/>
                    <a:pt x="0" y="4625"/>
                    <a:pt x="31" y="4635"/>
                  </a:cubicBezTo>
                  <a:cubicBezTo>
                    <a:pt x="305" y="4683"/>
                    <a:pt x="1269" y="4873"/>
                    <a:pt x="2508" y="5123"/>
                  </a:cubicBezTo>
                  <a:cubicBezTo>
                    <a:pt x="2513" y="5124"/>
                    <a:pt x="2518" y="5125"/>
                    <a:pt x="2523" y="5125"/>
                  </a:cubicBezTo>
                  <a:cubicBezTo>
                    <a:pt x="2769" y="5125"/>
                    <a:pt x="3544" y="4111"/>
                    <a:pt x="3544" y="4111"/>
                  </a:cubicBezTo>
                  <a:cubicBezTo>
                    <a:pt x="3544" y="4111"/>
                    <a:pt x="3722" y="5385"/>
                    <a:pt x="3984" y="5433"/>
                  </a:cubicBezTo>
                  <a:cubicBezTo>
                    <a:pt x="6889" y="6052"/>
                    <a:pt x="9544" y="6588"/>
                    <a:pt x="9544" y="6612"/>
                  </a:cubicBezTo>
                  <a:cubicBezTo>
                    <a:pt x="9532" y="7076"/>
                    <a:pt x="8985" y="10886"/>
                    <a:pt x="8520" y="13755"/>
                  </a:cubicBezTo>
                  <a:cubicBezTo>
                    <a:pt x="8413" y="14374"/>
                    <a:pt x="8889" y="14958"/>
                    <a:pt x="9520" y="14982"/>
                  </a:cubicBezTo>
                  <a:lnTo>
                    <a:pt x="13390" y="15148"/>
                  </a:lnTo>
                  <a:cubicBezTo>
                    <a:pt x="13406" y="15149"/>
                    <a:pt x="13423" y="15149"/>
                    <a:pt x="13439" y="15149"/>
                  </a:cubicBezTo>
                  <a:cubicBezTo>
                    <a:pt x="13943" y="15149"/>
                    <a:pt x="14381" y="14798"/>
                    <a:pt x="14473" y="14291"/>
                  </a:cubicBezTo>
                  <a:cubicBezTo>
                    <a:pt x="15116" y="11017"/>
                    <a:pt x="16057" y="1825"/>
                    <a:pt x="9806" y="385"/>
                  </a:cubicBezTo>
                  <a:cubicBezTo>
                    <a:pt x="8652" y="116"/>
                    <a:pt x="7631" y="0"/>
                    <a:pt x="67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530;p5"/>
            <p:cNvSpPr/>
            <p:nvPr/>
          </p:nvSpPr>
          <p:spPr>
            <a:xfrm>
              <a:off x="2231525" y="1420975"/>
              <a:ext cx="93775" cy="71025"/>
            </a:xfrm>
            <a:custGeom>
              <a:avLst/>
              <a:gdLst/>
              <a:ahLst/>
              <a:cxnLst/>
              <a:rect l="l" t="t" r="r" b="b"/>
              <a:pathLst>
                <a:path w="3751" h="2841" extrusionOk="0">
                  <a:moveTo>
                    <a:pt x="1902" y="0"/>
                  </a:moveTo>
                  <a:cubicBezTo>
                    <a:pt x="1473" y="0"/>
                    <a:pt x="1041" y="57"/>
                    <a:pt x="726" y="102"/>
                  </a:cubicBezTo>
                  <a:lnTo>
                    <a:pt x="0" y="2841"/>
                  </a:lnTo>
                  <a:cubicBezTo>
                    <a:pt x="465" y="2817"/>
                    <a:pt x="2000" y="2841"/>
                    <a:pt x="2977" y="2210"/>
                  </a:cubicBezTo>
                  <a:cubicBezTo>
                    <a:pt x="3560" y="1829"/>
                    <a:pt x="3751" y="1019"/>
                    <a:pt x="3334" y="471"/>
                  </a:cubicBezTo>
                  <a:cubicBezTo>
                    <a:pt x="3054" y="102"/>
                    <a:pt x="2480" y="0"/>
                    <a:pt x="1902" y="0"/>
                  </a:cubicBezTo>
                  <a:close/>
                </a:path>
              </a:pathLst>
            </a:custGeom>
            <a:solidFill>
              <a:srgbClr val="F9B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531;p5"/>
            <p:cNvSpPr/>
            <p:nvPr/>
          </p:nvSpPr>
          <p:spPr>
            <a:xfrm>
              <a:off x="2271675" y="1439000"/>
              <a:ext cx="32200" cy="13425"/>
            </a:xfrm>
            <a:custGeom>
              <a:avLst/>
              <a:gdLst/>
              <a:ahLst/>
              <a:cxnLst/>
              <a:rect l="l" t="t" r="r" b="b"/>
              <a:pathLst>
                <a:path w="1288" h="537" extrusionOk="0">
                  <a:moveTo>
                    <a:pt x="349" y="0"/>
                  </a:moveTo>
                  <a:cubicBezTo>
                    <a:pt x="288" y="0"/>
                    <a:pt x="228" y="4"/>
                    <a:pt x="168" y="12"/>
                  </a:cubicBezTo>
                  <a:cubicBezTo>
                    <a:pt x="1" y="46"/>
                    <a:pt x="32" y="278"/>
                    <a:pt x="183" y="278"/>
                  </a:cubicBezTo>
                  <a:cubicBezTo>
                    <a:pt x="194" y="278"/>
                    <a:pt x="204" y="277"/>
                    <a:pt x="216" y="274"/>
                  </a:cubicBezTo>
                  <a:cubicBezTo>
                    <a:pt x="261" y="269"/>
                    <a:pt x="306" y="266"/>
                    <a:pt x="350" y="266"/>
                  </a:cubicBezTo>
                  <a:cubicBezTo>
                    <a:pt x="598" y="266"/>
                    <a:pt x="833" y="351"/>
                    <a:pt x="1025" y="512"/>
                  </a:cubicBezTo>
                  <a:cubicBezTo>
                    <a:pt x="1049" y="524"/>
                    <a:pt x="1073" y="536"/>
                    <a:pt x="1109" y="536"/>
                  </a:cubicBezTo>
                  <a:cubicBezTo>
                    <a:pt x="1240" y="536"/>
                    <a:pt x="1287" y="369"/>
                    <a:pt x="1180" y="286"/>
                  </a:cubicBezTo>
                  <a:cubicBezTo>
                    <a:pt x="942" y="98"/>
                    <a:pt x="647"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532;p5"/>
            <p:cNvSpPr/>
            <p:nvPr/>
          </p:nvSpPr>
          <p:spPr>
            <a:xfrm>
              <a:off x="2274375" y="1444125"/>
              <a:ext cx="20700" cy="20200"/>
            </a:xfrm>
            <a:custGeom>
              <a:avLst/>
              <a:gdLst/>
              <a:ahLst/>
              <a:cxnLst/>
              <a:rect l="l" t="t" r="r" b="b"/>
              <a:pathLst>
                <a:path w="828" h="808" extrusionOk="0">
                  <a:moveTo>
                    <a:pt x="633" y="1"/>
                  </a:moveTo>
                  <a:cubicBezTo>
                    <a:pt x="594" y="1"/>
                    <a:pt x="555" y="17"/>
                    <a:pt x="525" y="57"/>
                  </a:cubicBezTo>
                  <a:cubicBezTo>
                    <a:pt x="405" y="248"/>
                    <a:pt x="251" y="415"/>
                    <a:pt x="96" y="569"/>
                  </a:cubicBezTo>
                  <a:cubicBezTo>
                    <a:pt x="1" y="653"/>
                    <a:pt x="60" y="807"/>
                    <a:pt x="179" y="807"/>
                  </a:cubicBezTo>
                  <a:cubicBezTo>
                    <a:pt x="215" y="807"/>
                    <a:pt x="239" y="807"/>
                    <a:pt x="263" y="784"/>
                  </a:cubicBezTo>
                  <a:cubicBezTo>
                    <a:pt x="453" y="605"/>
                    <a:pt x="608" y="426"/>
                    <a:pt x="751" y="212"/>
                  </a:cubicBezTo>
                  <a:cubicBezTo>
                    <a:pt x="828" y="109"/>
                    <a:pt x="733" y="1"/>
                    <a:pt x="6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533;p5"/>
            <p:cNvSpPr/>
            <p:nvPr/>
          </p:nvSpPr>
          <p:spPr>
            <a:xfrm>
              <a:off x="2202950" y="1086550"/>
              <a:ext cx="124150" cy="105125"/>
            </a:xfrm>
            <a:custGeom>
              <a:avLst/>
              <a:gdLst/>
              <a:ahLst/>
              <a:cxnLst/>
              <a:rect l="l" t="t" r="r" b="b"/>
              <a:pathLst>
                <a:path w="4966" h="4205" extrusionOk="0">
                  <a:moveTo>
                    <a:pt x="2201" y="1"/>
                  </a:moveTo>
                  <a:cubicBezTo>
                    <a:pt x="945" y="1"/>
                    <a:pt x="336" y="830"/>
                    <a:pt x="179" y="1668"/>
                  </a:cubicBezTo>
                  <a:cubicBezTo>
                    <a:pt x="0" y="2621"/>
                    <a:pt x="405" y="3573"/>
                    <a:pt x="405" y="3573"/>
                  </a:cubicBezTo>
                  <a:lnTo>
                    <a:pt x="3703" y="4204"/>
                  </a:lnTo>
                  <a:cubicBezTo>
                    <a:pt x="4144" y="4002"/>
                    <a:pt x="4489" y="3609"/>
                    <a:pt x="4632" y="3145"/>
                  </a:cubicBezTo>
                  <a:cubicBezTo>
                    <a:pt x="4965" y="2085"/>
                    <a:pt x="4739" y="371"/>
                    <a:pt x="2751" y="49"/>
                  </a:cubicBezTo>
                  <a:cubicBezTo>
                    <a:pt x="2555" y="16"/>
                    <a:pt x="2372" y="1"/>
                    <a:pt x="22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534;p5"/>
            <p:cNvSpPr/>
            <p:nvPr/>
          </p:nvSpPr>
          <p:spPr>
            <a:xfrm>
              <a:off x="2193725" y="1158950"/>
              <a:ext cx="121450" cy="49250"/>
            </a:xfrm>
            <a:custGeom>
              <a:avLst/>
              <a:gdLst/>
              <a:ahLst/>
              <a:cxnLst/>
              <a:rect l="l" t="t" r="r" b="b"/>
              <a:pathLst>
                <a:path w="4858" h="1970" extrusionOk="0">
                  <a:moveTo>
                    <a:pt x="487" y="1"/>
                  </a:moveTo>
                  <a:cubicBezTo>
                    <a:pt x="316" y="1"/>
                    <a:pt x="160" y="122"/>
                    <a:pt x="119" y="296"/>
                  </a:cubicBezTo>
                  <a:lnTo>
                    <a:pt x="48" y="630"/>
                  </a:lnTo>
                  <a:cubicBezTo>
                    <a:pt x="0" y="832"/>
                    <a:pt x="131" y="1034"/>
                    <a:pt x="333" y="1082"/>
                  </a:cubicBezTo>
                  <a:lnTo>
                    <a:pt x="4298" y="1963"/>
                  </a:lnTo>
                  <a:cubicBezTo>
                    <a:pt x="4322" y="1967"/>
                    <a:pt x="4346" y="1969"/>
                    <a:pt x="4370" y="1969"/>
                  </a:cubicBezTo>
                  <a:cubicBezTo>
                    <a:pt x="4546" y="1969"/>
                    <a:pt x="4707" y="1856"/>
                    <a:pt x="4739" y="1677"/>
                  </a:cubicBezTo>
                  <a:lnTo>
                    <a:pt x="4822" y="1344"/>
                  </a:lnTo>
                  <a:cubicBezTo>
                    <a:pt x="4858" y="1142"/>
                    <a:pt x="4739" y="939"/>
                    <a:pt x="4536" y="892"/>
                  </a:cubicBezTo>
                  <a:lnTo>
                    <a:pt x="572" y="11"/>
                  </a:lnTo>
                  <a:cubicBezTo>
                    <a:pt x="543" y="4"/>
                    <a:pt x="515"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535;p5"/>
            <p:cNvSpPr/>
            <p:nvPr/>
          </p:nvSpPr>
          <p:spPr>
            <a:xfrm>
              <a:off x="2134275" y="1624350"/>
              <a:ext cx="135000" cy="19450"/>
            </a:xfrm>
            <a:custGeom>
              <a:avLst/>
              <a:gdLst/>
              <a:ahLst/>
              <a:cxnLst/>
              <a:rect l="l" t="t" r="r" b="b"/>
              <a:pathLst>
                <a:path w="5400" h="778" extrusionOk="0">
                  <a:moveTo>
                    <a:pt x="202" y="1"/>
                  </a:moveTo>
                  <a:cubicBezTo>
                    <a:pt x="83" y="1"/>
                    <a:pt x="0" y="176"/>
                    <a:pt x="128" y="254"/>
                  </a:cubicBezTo>
                  <a:cubicBezTo>
                    <a:pt x="699" y="647"/>
                    <a:pt x="1485" y="778"/>
                    <a:pt x="2271" y="778"/>
                  </a:cubicBezTo>
                  <a:cubicBezTo>
                    <a:pt x="3283" y="754"/>
                    <a:pt x="4283" y="599"/>
                    <a:pt x="5247" y="325"/>
                  </a:cubicBezTo>
                  <a:cubicBezTo>
                    <a:pt x="5400" y="271"/>
                    <a:pt x="5353" y="58"/>
                    <a:pt x="5208" y="58"/>
                  </a:cubicBezTo>
                  <a:cubicBezTo>
                    <a:pt x="5194" y="58"/>
                    <a:pt x="5180" y="59"/>
                    <a:pt x="5164" y="63"/>
                  </a:cubicBezTo>
                  <a:cubicBezTo>
                    <a:pt x="5141" y="71"/>
                    <a:pt x="3684" y="500"/>
                    <a:pt x="2265" y="500"/>
                  </a:cubicBezTo>
                  <a:cubicBezTo>
                    <a:pt x="1524" y="500"/>
                    <a:pt x="793" y="383"/>
                    <a:pt x="283" y="28"/>
                  </a:cubicBezTo>
                  <a:cubicBezTo>
                    <a:pt x="255" y="9"/>
                    <a:pt x="228" y="1"/>
                    <a:pt x="2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536;p5"/>
            <p:cNvSpPr/>
            <p:nvPr/>
          </p:nvSpPr>
          <p:spPr>
            <a:xfrm>
              <a:off x="2128225" y="1343725"/>
              <a:ext cx="39925" cy="21825"/>
            </a:xfrm>
            <a:custGeom>
              <a:avLst/>
              <a:gdLst/>
              <a:ahLst/>
              <a:cxnLst/>
              <a:rect l="l" t="t" r="r" b="b"/>
              <a:pathLst>
                <a:path w="1597" h="873" extrusionOk="0">
                  <a:moveTo>
                    <a:pt x="393" y="0"/>
                  </a:moveTo>
                  <a:cubicBezTo>
                    <a:pt x="304" y="0"/>
                    <a:pt x="222" y="17"/>
                    <a:pt x="155" y="61"/>
                  </a:cubicBezTo>
                  <a:cubicBezTo>
                    <a:pt x="96" y="97"/>
                    <a:pt x="60" y="144"/>
                    <a:pt x="48" y="204"/>
                  </a:cubicBezTo>
                  <a:cubicBezTo>
                    <a:pt x="1" y="335"/>
                    <a:pt x="25" y="466"/>
                    <a:pt x="108" y="561"/>
                  </a:cubicBezTo>
                  <a:cubicBezTo>
                    <a:pt x="144" y="597"/>
                    <a:pt x="191" y="609"/>
                    <a:pt x="227" y="621"/>
                  </a:cubicBezTo>
                  <a:cubicBezTo>
                    <a:pt x="406" y="680"/>
                    <a:pt x="584" y="728"/>
                    <a:pt x="763" y="787"/>
                  </a:cubicBezTo>
                  <a:cubicBezTo>
                    <a:pt x="894" y="823"/>
                    <a:pt x="1025" y="859"/>
                    <a:pt x="1156" y="871"/>
                  </a:cubicBezTo>
                  <a:cubicBezTo>
                    <a:pt x="1170" y="872"/>
                    <a:pt x="1184" y="872"/>
                    <a:pt x="1198" y="872"/>
                  </a:cubicBezTo>
                  <a:cubicBezTo>
                    <a:pt x="1329" y="872"/>
                    <a:pt x="1463" y="823"/>
                    <a:pt x="1549" y="716"/>
                  </a:cubicBezTo>
                  <a:cubicBezTo>
                    <a:pt x="1596" y="632"/>
                    <a:pt x="1596" y="513"/>
                    <a:pt x="1537" y="430"/>
                  </a:cubicBezTo>
                  <a:cubicBezTo>
                    <a:pt x="1406" y="251"/>
                    <a:pt x="1037" y="156"/>
                    <a:pt x="834" y="85"/>
                  </a:cubicBezTo>
                  <a:cubicBezTo>
                    <a:pt x="707" y="47"/>
                    <a:pt x="542" y="0"/>
                    <a:pt x="3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537;p5"/>
            <p:cNvSpPr/>
            <p:nvPr/>
          </p:nvSpPr>
          <p:spPr>
            <a:xfrm>
              <a:off x="2039825" y="1321175"/>
              <a:ext cx="39325" cy="21700"/>
            </a:xfrm>
            <a:custGeom>
              <a:avLst/>
              <a:gdLst/>
              <a:ahLst/>
              <a:cxnLst/>
              <a:rect l="l" t="t" r="r" b="b"/>
              <a:pathLst>
                <a:path w="1573" h="868" extrusionOk="0">
                  <a:moveTo>
                    <a:pt x="365" y="1"/>
                  </a:moveTo>
                  <a:cubicBezTo>
                    <a:pt x="286" y="1"/>
                    <a:pt x="214" y="10"/>
                    <a:pt x="155" y="34"/>
                  </a:cubicBezTo>
                  <a:cubicBezTo>
                    <a:pt x="60" y="82"/>
                    <a:pt x="1" y="177"/>
                    <a:pt x="12" y="284"/>
                  </a:cubicBezTo>
                  <a:cubicBezTo>
                    <a:pt x="36" y="427"/>
                    <a:pt x="132" y="546"/>
                    <a:pt x="274" y="606"/>
                  </a:cubicBezTo>
                  <a:cubicBezTo>
                    <a:pt x="393" y="665"/>
                    <a:pt x="524" y="701"/>
                    <a:pt x="655" y="737"/>
                  </a:cubicBezTo>
                  <a:cubicBezTo>
                    <a:pt x="834" y="772"/>
                    <a:pt x="1013" y="820"/>
                    <a:pt x="1191" y="856"/>
                  </a:cubicBezTo>
                  <a:cubicBezTo>
                    <a:pt x="1239" y="868"/>
                    <a:pt x="1286" y="868"/>
                    <a:pt x="1334" y="868"/>
                  </a:cubicBezTo>
                  <a:cubicBezTo>
                    <a:pt x="1453" y="844"/>
                    <a:pt x="1548" y="665"/>
                    <a:pt x="1560" y="582"/>
                  </a:cubicBezTo>
                  <a:cubicBezTo>
                    <a:pt x="1572" y="522"/>
                    <a:pt x="1572" y="463"/>
                    <a:pt x="1536" y="403"/>
                  </a:cubicBezTo>
                  <a:cubicBezTo>
                    <a:pt x="1441" y="213"/>
                    <a:pt x="1144" y="129"/>
                    <a:pt x="929" y="82"/>
                  </a:cubicBezTo>
                  <a:cubicBezTo>
                    <a:pt x="785" y="56"/>
                    <a:pt x="557" y="1"/>
                    <a:pt x="3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538;p5"/>
            <p:cNvSpPr/>
            <p:nvPr/>
          </p:nvSpPr>
          <p:spPr>
            <a:xfrm>
              <a:off x="1391225" y="1663600"/>
              <a:ext cx="61350" cy="84300"/>
            </a:xfrm>
            <a:custGeom>
              <a:avLst/>
              <a:gdLst/>
              <a:ahLst/>
              <a:cxnLst/>
              <a:rect l="l" t="t" r="r" b="b"/>
              <a:pathLst>
                <a:path w="2454" h="3372" extrusionOk="0">
                  <a:moveTo>
                    <a:pt x="1668" y="1"/>
                  </a:moveTo>
                  <a:cubicBezTo>
                    <a:pt x="1598" y="1"/>
                    <a:pt x="1536" y="13"/>
                    <a:pt x="1513" y="17"/>
                  </a:cubicBezTo>
                  <a:cubicBezTo>
                    <a:pt x="1430" y="41"/>
                    <a:pt x="1358" y="101"/>
                    <a:pt x="1322" y="172"/>
                  </a:cubicBezTo>
                  <a:cubicBezTo>
                    <a:pt x="1322" y="172"/>
                    <a:pt x="1265" y="48"/>
                    <a:pt x="1047" y="48"/>
                  </a:cubicBezTo>
                  <a:cubicBezTo>
                    <a:pt x="1022" y="48"/>
                    <a:pt x="995" y="50"/>
                    <a:pt x="965" y="53"/>
                  </a:cubicBezTo>
                  <a:cubicBezTo>
                    <a:pt x="787" y="65"/>
                    <a:pt x="703" y="125"/>
                    <a:pt x="656" y="244"/>
                  </a:cubicBezTo>
                  <a:cubicBezTo>
                    <a:pt x="656" y="244"/>
                    <a:pt x="623" y="238"/>
                    <a:pt x="576" y="238"/>
                  </a:cubicBezTo>
                  <a:cubicBezTo>
                    <a:pt x="472" y="238"/>
                    <a:pt x="296" y="266"/>
                    <a:pt x="239" y="446"/>
                  </a:cubicBezTo>
                  <a:cubicBezTo>
                    <a:pt x="203" y="565"/>
                    <a:pt x="1" y="1339"/>
                    <a:pt x="84" y="2708"/>
                  </a:cubicBezTo>
                  <a:cubicBezTo>
                    <a:pt x="123" y="3245"/>
                    <a:pt x="270" y="3372"/>
                    <a:pt x="503" y="3372"/>
                  </a:cubicBezTo>
                  <a:cubicBezTo>
                    <a:pt x="632" y="3372"/>
                    <a:pt x="787" y="3333"/>
                    <a:pt x="965" y="3304"/>
                  </a:cubicBezTo>
                  <a:lnTo>
                    <a:pt x="1596" y="3208"/>
                  </a:lnTo>
                  <a:cubicBezTo>
                    <a:pt x="1638" y="3202"/>
                    <a:pt x="1677" y="3199"/>
                    <a:pt x="1715" y="3199"/>
                  </a:cubicBezTo>
                  <a:cubicBezTo>
                    <a:pt x="1890" y="3199"/>
                    <a:pt x="2021" y="3258"/>
                    <a:pt x="2111" y="3258"/>
                  </a:cubicBezTo>
                  <a:cubicBezTo>
                    <a:pt x="2244" y="3258"/>
                    <a:pt x="2285" y="3127"/>
                    <a:pt x="2239" y="2470"/>
                  </a:cubicBezTo>
                  <a:cubicBezTo>
                    <a:pt x="2192" y="1839"/>
                    <a:pt x="2430" y="1101"/>
                    <a:pt x="2430" y="565"/>
                  </a:cubicBezTo>
                  <a:cubicBezTo>
                    <a:pt x="2454" y="387"/>
                    <a:pt x="2370" y="220"/>
                    <a:pt x="2215" y="137"/>
                  </a:cubicBezTo>
                  <a:cubicBezTo>
                    <a:pt x="2179" y="121"/>
                    <a:pt x="2138" y="112"/>
                    <a:pt x="2098" y="112"/>
                  </a:cubicBezTo>
                  <a:cubicBezTo>
                    <a:pt x="2045" y="112"/>
                    <a:pt x="1994" y="127"/>
                    <a:pt x="1953" y="160"/>
                  </a:cubicBezTo>
                  <a:cubicBezTo>
                    <a:pt x="1910" y="30"/>
                    <a:pt x="1778" y="1"/>
                    <a:pt x="1668" y="1"/>
                  </a:cubicBez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539;p5"/>
            <p:cNvSpPr/>
            <p:nvPr/>
          </p:nvSpPr>
          <p:spPr>
            <a:xfrm>
              <a:off x="1403150" y="1668500"/>
              <a:ext cx="7350" cy="39600"/>
            </a:xfrm>
            <a:custGeom>
              <a:avLst/>
              <a:gdLst/>
              <a:ahLst/>
              <a:cxnLst/>
              <a:rect l="l" t="t" r="r" b="b"/>
              <a:pathLst>
                <a:path w="294" h="1584" extrusionOk="0">
                  <a:moveTo>
                    <a:pt x="152" y="1"/>
                  </a:moveTo>
                  <a:cubicBezTo>
                    <a:pt x="93" y="1"/>
                    <a:pt x="36" y="37"/>
                    <a:pt x="36" y="119"/>
                  </a:cubicBezTo>
                  <a:cubicBezTo>
                    <a:pt x="36" y="119"/>
                    <a:pt x="0" y="869"/>
                    <a:pt x="36" y="1476"/>
                  </a:cubicBezTo>
                  <a:cubicBezTo>
                    <a:pt x="36" y="1536"/>
                    <a:pt x="83" y="1584"/>
                    <a:pt x="155" y="1584"/>
                  </a:cubicBezTo>
                  <a:cubicBezTo>
                    <a:pt x="226" y="1584"/>
                    <a:pt x="274" y="1524"/>
                    <a:pt x="274" y="1453"/>
                  </a:cubicBezTo>
                  <a:cubicBezTo>
                    <a:pt x="238" y="881"/>
                    <a:pt x="274" y="143"/>
                    <a:pt x="274" y="143"/>
                  </a:cubicBezTo>
                  <a:cubicBezTo>
                    <a:pt x="293" y="53"/>
                    <a:pt x="222"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540;p5"/>
            <p:cNvSpPr/>
            <p:nvPr/>
          </p:nvSpPr>
          <p:spPr>
            <a:xfrm>
              <a:off x="1418025" y="1665525"/>
              <a:ext cx="7950" cy="40800"/>
            </a:xfrm>
            <a:custGeom>
              <a:avLst/>
              <a:gdLst/>
              <a:ahLst/>
              <a:cxnLst/>
              <a:rect l="l" t="t" r="r" b="b"/>
              <a:pathLst>
                <a:path w="318" h="1632" extrusionOk="0">
                  <a:moveTo>
                    <a:pt x="183" y="1"/>
                  </a:moveTo>
                  <a:cubicBezTo>
                    <a:pt x="127" y="1"/>
                    <a:pt x="72" y="37"/>
                    <a:pt x="72" y="119"/>
                  </a:cubicBezTo>
                  <a:cubicBezTo>
                    <a:pt x="24" y="583"/>
                    <a:pt x="0" y="1048"/>
                    <a:pt x="12" y="1512"/>
                  </a:cubicBezTo>
                  <a:cubicBezTo>
                    <a:pt x="24" y="1572"/>
                    <a:pt x="72" y="1631"/>
                    <a:pt x="131" y="1631"/>
                  </a:cubicBezTo>
                  <a:lnTo>
                    <a:pt x="143" y="1619"/>
                  </a:lnTo>
                  <a:cubicBezTo>
                    <a:pt x="203" y="1619"/>
                    <a:pt x="262" y="1560"/>
                    <a:pt x="250" y="1500"/>
                  </a:cubicBezTo>
                  <a:cubicBezTo>
                    <a:pt x="239" y="1048"/>
                    <a:pt x="262" y="595"/>
                    <a:pt x="298" y="143"/>
                  </a:cubicBezTo>
                  <a:cubicBezTo>
                    <a:pt x="317" y="52"/>
                    <a:pt x="249" y="1"/>
                    <a:pt x="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541;p5"/>
            <p:cNvSpPr/>
            <p:nvPr/>
          </p:nvSpPr>
          <p:spPr>
            <a:xfrm>
              <a:off x="1432900" y="1666700"/>
              <a:ext cx="7775" cy="38425"/>
            </a:xfrm>
            <a:custGeom>
              <a:avLst/>
              <a:gdLst/>
              <a:ahLst/>
              <a:cxnLst/>
              <a:rect l="l" t="t" r="r" b="b"/>
              <a:pathLst>
                <a:path w="311" h="1537" extrusionOk="0">
                  <a:moveTo>
                    <a:pt x="72" y="1"/>
                  </a:moveTo>
                  <a:cubicBezTo>
                    <a:pt x="13" y="477"/>
                    <a:pt x="1" y="953"/>
                    <a:pt x="13" y="1417"/>
                  </a:cubicBezTo>
                  <a:cubicBezTo>
                    <a:pt x="25" y="1489"/>
                    <a:pt x="72" y="1537"/>
                    <a:pt x="132" y="1537"/>
                  </a:cubicBezTo>
                  <a:lnTo>
                    <a:pt x="144" y="1537"/>
                  </a:lnTo>
                  <a:cubicBezTo>
                    <a:pt x="203" y="1537"/>
                    <a:pt x="263" y="1477"/>
                    <a:pt x="251" y="1406"/>
                  </a:cubicBezTo>
                  <a:cubicBezTo>
                    <a:pt x="239" y="941"/>
                    <a:pt x="251" y="477"/>
                    <a:pt x="310" y="13"/>
                  </a:cubicBezTo>
                  <a:lnTo>
                    <a:pt x="191" y="13"/>
                  </a:lnTo>
                  <a:lnTo>
                    <a:pt x="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542;p5"/>
            <p:cNvSpPr/>
            <p:nvPr/>
          </p:nvSpPr>
          <p:spPr>
            <a:xfrm>
              <a:off x="1443025" y="1694525"/>
              <a:ext cx="28900" cy="40950"/>
            </a:xfrm>
            <a:custGeom>
              <a:avLst/>
              <a:gdLst/>
              <a:ahLst/>
              <a:cxnLst/>
              <a:rect l="l" t="t" r="r" b="b"/>
              <a:pathLst>
                <a:path w="1156" h="1638" extrusionOk="0">
                  <a:moveTo>
                    <a:pt x="739" y="0"/>
                  </a:moveTo>
                  <a:cubicBezTo>
                    <a:pt x="322" y="0"/>
                    <a:pt x="1" y="864"/>
                    <a:pt x="1" y="864"/>
                  </a:cubicBezTo>
                  <a:cubicBezTo>
                    <a:pt x="1" y="864"/>
                    <a:pt x="1" y="1637"/>
                    <a:pt x="167" y="1637"/>
                  </a:cubicBezTo>
                  <a:cubicBezTo>
                    <a:pt x="178" y="1637"/>
                    <a:pt x="190" y="1634"/>
                    <a:pt x="203" y="1626"/>
                  </a:cubicBezTo>
                  <a:cubicBezTo>
                    <a:pt x="346" y="1555"/>
                    <a:pt x="489" y="1281"/>
                    <a:pt x="620" y="1102"/>
                  </a:cubicBezTo>
                  <a:cubicBezTo>
                    <a:pt x="893" y="697"/>
                    <a:pt x="1155" y="221"/>
                    <a:pt x="917" y="54"/>
                  </a:cubicBezTo>
                  <a:cubicBezTo>
                    <a:pt x="857" y="17"/>
                    <a:pt x="797" y="0"/>
                    <a:pt x="739" y="0"/>
                  </a:cubicBezTo>
                  <a:close/>
                </a:path>
              </a:pathLst>
            </a:custGeom>
            <a:solidFill>
              <a:srgbClr val="FFD1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543;p5"/>
            <p:cNvSpPr/>
            <p:nvPr/>
          </p:nvSpPr>
          <p:spPr>
            <a:xfrm>
              <a:off x="1444225" y="1692725"/>
              <a:ext cx="17350" cy="20150"/>
            </a:xfrm>
            <a:custGeom>
              <a:avLst/>
              <a:gdLst/>
              <a:ahLst/>
              <a:cxnLst/>
              <a:rect l="l" t="t" r="r" b="b"/>
              <a:pathLst>
                <a:path w="694" h="806" extrusionOk="0">
                  <a:moveTo>
                    <a:pt x="511" y="0"/>
                  </a:moveTo>
                  <a:cubicBezTo>
                    <a:pt x="483" y="0"/>
                    <a:pt x="453" y="13"/>
                    <a:pt x="429" y="43"/>
                  </a:cubicBezTo>
                  <a:cubicBezTo>
                    <a:pt x="250" y="210"/>
                    <a:pt x="119" y="412"/>
                    <a:pt x="24" y="638"/>
                  </a:cubicBezTo>
                  <a:cubicBezTo>
                    <a:pt x="0" y="722"/>
                    <a:pt x="60" y="805"/>
                    <a:pt x="143" y="805"/>
                  </a:cubicBezTo>
                  <a:cubicBezTo>
                    <a:pt x="191" y="805"/>
                    <a:pt x="238" y="769"/>
                    <a:pt x="250" y="734"/>
                  </a:cubicBezTo>
                  <a:cubicBezTo>
                    <a:pt x="322" y="543"/>
                    <a:pt x="441" y="365"/>
                    <a:pt x="584" y="222"/>
                  </a:cubicBezTo>
                  <a:cubicBezTo>
                    <a:pt x="693" y="139"/>
                    <a:pt x="606" y="0"/>
                    <a:pt x="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544;p5"/>
            <p:cNvSpPr/>
            <p:nvPr/>
          </p:nvSpPr>
          <p:spPr>
            <a:xfrm>
              <a:off x="1735725" y="1693125"/>
              <a:ext cx="131200" cy="14075"/>
            </a:xfrm>
            <a:custGeom>
              <a:avLst/>
              <a:gdLst/>
              <a:ahLst/>
              <a:cxnLst/>
              <a:rect l="l" t="t" r="r" b="b"/>
              <a:pathLst>
                <a:path w="5248" h="563" extrusionOk="0">
                  <a:moveTo>
                    <a:pt x="5029" y="0"/>
                  </a:moveTo>
                  <a:cubicBezTo>
                    <a:pt x="5019" y="0"/>
                    <a:pt x="5008" y="1"/>
                    <a:pt x="4997" y="3"/>
                  </a:cubicBezTo>
                  <a:cubicBezTo>
                    <a:pt x="3940" y="218"/>
                    <a:pt x="2437" y="260"/>
                    <a:pt x="1398" y="260"/>
                  </a:cubicBezTo>
                  <a:cubicBezTo>
                    <a:pt x="706" y="260"/>
                    <a:pt x="220" y="241"/>
                    <a:pt x="211" y="241"/>
                  </a:cubicBezTo>
                  <a:cubicBezTo>
                    <a:pt x="207" y="241"/>
                    <a:pt x="203" y="241"/>
                    <a:pt x="199" y="241"/>
                  </a:cubicBezTo>
                  <a:cubicBezTo>
                    <a:pt x="8" y="241"/>
                    <a:pt x="0" y="539"/>
                    <a:pt x="199" y="539"/>
                  </a:cubicBezTo>
                  <a:cubicBezTo>
                    <a:pt x="246" y="551"/>
                    <a:pt x="770" y="563"/>
                    <a:pt x="1485" y="563"/>
                  </a:cubicBezTo>
                  <a:cubicBezTo>
                    <a:pt x="2532" y="563"/>
                    <a:pt x="3997" y="527"/>
                    <a:pt x="5057" y="301"/>
                  </a:cubicBezTo>
                  <a:cubicBezTo>
                    <a:pt x="5247" y="256"/>
                    <a:pt x="5195" y="0"/>
                    <a:pt x="50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545;p5"/>
            <p:cNvSpPr/>
            <p:nvPr/>
          </p:nvSpPr>
          <p:spPr>
            <a:xfrm>
              <a:off x="2024950" y="1716975"/>
              <a:ext cx="26900" cy="129550"/>
            </a:xfrm>
            <a:custGeom>
              <a:avLst/>
              <a:gdLst/>
              <a:ahLst/>
              <a:cxnLst/>
              <a:rect l="l" t="t" r="r" b="b"/>
              <a:pathLst>
                <a:path w="1076" h="5182" extrusionOk="0">
                  <a:moveTo>
                    <a:pt x="873" y="0"/>
                  </a:moveTo>
                  <a:cubicBezTo>
                    <a:pt x="822" y="0"/>
                    <a:pt x="770" y="26"/>
                    <a:pt x="738" y="85"/>
                  </a:cubicBezTo>
                  <a:cubicBezTo>
                    <a:pt x="715" y="157"/>
                    <a:pt x="0" y="1669"/>
                    <a:pt x="179" y="5038"/>
                  </a:cubicBezTo>
                  <a:cubicBezTo>
                    <a:pt x="179" y="5121"/>
                    <a:pt x="250" y="5181"/>
                    <a:pt x="322" y="5181"/>
                  </a:cubicBezTo>
                  <a:lnTo>
                    <a:pt x="334" y="5181"/>
                  </a:lnTo>
                  <a:cubicBezTo>
                    <a:pt x="417" y="5181"/>
                    <a:pt x="488" y="5110"/>
                    <a:pt x="476" y="5026"/>
                  </a:cubicBezTo>
                  <a:cubicBezTo>
                    <a:pt x="310" y="1740"/>
                    <a:pt x="1012" y="240"/>
                    <a:pt x="1012" y="228"/>
                  </a:cubicBezTo>
                  <a:cubicBezTo>
                    <a:pt x="1076" y="101"/>
                    <a:pt x="975" y="0"/>
                    <a:pt x="8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546;p5"/>
            <p:cNvSpPr/>
            <p:nvPr/>
          </p:nvSpPr>
          <p:spPr>
            <a:xfrm>
              <a:off x="1657925" y="2023500"/>
              <a:ext cx="364075" cy="37625"/>
            </a:xfrm>
            <a:custGeom>
              <a:avLst/>
              <a:gdLst/>
              <a:ahLst/>
              <a:cxnLst/>
              <a:rect l="l" t="t" r="r" b="b"/>
              <a:pathLst>
                <a:path w="14563" h="1505" extrusionOk="0">
                  <a:moveTo>
                    <a:pt x="14358" y="1"/>
                  </a:moveTo>
                  <a:cubicBezTo>
                    <a:pt x="14336" y="1"/>
                    <a:pt x="14313" y="5"/>
                    <a:pt x="14288" y="16"/>
                  </a:cubicBezTo>
                  <a:cubicBezTo>
                    <a:pt x="13586" y="302"/>
                    <a:pt x="3882" y="969"/>
                    <a:pt x="203" y="1195"/>
                  </a:cubicBezTo>
                  <a:cubicBezTo>
                    <a:pt x="1" y="1207"/>
                    <a:pt x="13" y="1504"/>
                    <a:pt x="215" y="1504"/>
                  </a:cubicBezTo>
                  <a:cubicBezTo>
                    <a:pt x="763" y="1469"/>
                    <a:pt x="13514" y="671"/>
                    <a:pt x="14407" y="290"/>
                  </a:cubicBezTo>
                  <a:cubicBezTo>
                    <a:pt x="14563" y="217"/>
                    <a:pt x="14502" y="1"/>
                    <a:pt x="143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547;p5"/>
            <p:cNvSpPr/>
            <p:nvPr/>
          </p:nvSpPr>
          <p:spPr>
            <a:xfrm>
              <a:off x="1508200" y="1805025"/>
              <a:ext cx="78625" cy="137325"/>
            </a:xfrm>
            <a:custGeom>
              <a:avLst/>
              <a:gdLst/>
              <a:ahLst/>
              <a:cxnLst/>
              <a:rect l="l" t="t" r="r" b="b"/>
              <a:pathLst>
                <a:path w="3145" h="5493" extrusionOk="0">
                  <a:moveTo>
                    <a:pt x="204" y="0"/>
                  </a:moveTo>
                  <a:cubicBezTo>
                    <a:pt x="101" y="0"/>
                    <a:pt x="0" y="110"/>
                    <a:pt x="72" y="230"/>
                  </a:cubicBezTo>
                  <a:lnTo>
                    <a:pt x="2823" y="5409"/>
                  </a:lnTo>
                  <a:cubicBezTo>
                    <a:pt x="2847" y="5457"/>
                    <a:pt x="2906" y="5493"/>
                    <a:pt x="2954" y="5493"/>
                  </a:cubicBezTo>
                  <a:cubicBezTo>
                    <a:pt x="3073" y="5493"/>
                    <a:pt x="3144" y="5374"/>
                    <a:pt x="3097" y="5267"/>
                  </a:cubicBezTo>
                  <a:lnTo>
                    <a:pt x="334" y="87"/>
                  </a:lnTo>
                  <a:cubicBezTo>
                    <a:pt x="303" y="25"/>
                    <a:pt x="254" y="0"/>
                    <a:pt x="2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2565;p44"/>
          <p:cNvGrpSpPr/>
          <p:nvPr/>
        </p:nvGrpSpPr>
        <p:grpSpPr>
          <a:xfrm>
            <a:off x="222069" y="561702"/>
            <a:ext cx="818157" cy="1528355"/>
            <a:chOff x="6388650" y="1331624"/>
            <a:chExt cx="1718581" cy="3263132"/>
          </a:xfrm>
        </p:grpSpPr>
        <p:sp>
          <p:nvSpPr>
            <p:cNvPr id="126"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7"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8"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9"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0"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1"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2"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3"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4"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5"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6"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7"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8"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9"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rgbClr val="88696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0"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1"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2"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3"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rgbClr val="88696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4"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5"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6"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7"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rgbClr val="88696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8"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9"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0"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1"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2"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3"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4"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5"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6"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7"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8"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9"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0"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rgbClr val="88696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1"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2"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rgbClr val="88696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3"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4"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5"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6"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7"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8"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9"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0"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1"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2"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3"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4"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5"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6"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7"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8"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9"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0"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1"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3"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4"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5"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6"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7"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8"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9"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0"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1"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2"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3"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4"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5"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6"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8"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9"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0"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6"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188924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solidFill>
                  <a:srgbClr val="FF0000"/>
                </a:solidFill>
                <a:latin typeface="Comic Sans MS" pitchFamily="66" charset="0"/>
              </a:rPr>
              <a:t>Eğitim Ortamı…öğretmenler</a:t>
            </a:r>
            <a:endParaRPr lang="tr-TR" sz="3600" dirty="0"/>
          </a:p>
        </p:txBody>
      </p:sp>
      <p:sp>
        <p:nvSpPr>
          <p:cNvPr id="3" name="2 İçerik Yer Tutucusu"/>
          <p:cNvSpPr>
            <a:spLocks noGrp="1"/>
          </p:cNvSpPr>
          <p:nvPr>
            <p:ph idx="1"/>
          </p:nvPr>
        </p:nvSpPr>
        <p:spPr>
          <a:solidFill>
            <a:schemeClr val="accent6">
              <a:lumMod val="60000"/>
              <a:lumOff val="40000"/>
            </a:schemeClr>
          </a:solidFill>
        </p:spPr>
        <p:txBody>
          <a:bodyPr>
            <a:normAutofit/>
          </a:bodyPr>
          <a:lstStyle/>
          <a:p>
            <a:pPr>
              <a:buNone/>
            </a:pPr>
            <a:endParaRPr lang="tr-TR" sz="2400" dirty="0"/>
          </a:p>
          <a:p>
            <a:r>
              <a:rPr lang="tr-TR" sz="2400" dirty="0">
                <a:latin typeface="Comic Sans MS" pitchFamily="66" charset="0"/>
              </a:rPr>
              <a:t> Dijital teknolojilerin eğitim alanında kullanımı ile öğretmenler, öğrencilerinin öğrenme süreçlerini daha iyi takip edebilir, öğrencileriyle daha kolay iletişim kurabilir ve branşlarına uygun ders materyallerini daha hızlı hazırlayabilirler</a:t>
            </a:r>
            <a:r>
              <a:rPr lang="tr-TR" sz="2400" dirty="0" smtClean="0">
                <a:latin typeface="Comic Sans MS" pitchFamily="66" charset="0"/>
              </a:rPr>
              <a:t>. Akıllı  tahtalar</a:t>
            </a:r>
            <a:r>
              <a:rPr lang="tr-TR" sz="2400" dirty="0">
                <a:latin typeface="Comic Sans MS" pitchFamily="66" charset="0"/>
              </a:rPr>
              <a:t>, </a:t>
            </a:r>
            <a:r>
              <a:rPr lang="tr-TR" sz="2400" dirty="0" err="1">
                <a:latin typeface="Comic Sans MS" pitchFamily="66" charset="0"/>
              </a:rPr>
              <a:t>eba</a:t>
            </a:r>
            <a:r>
              <a:rPr lang="tr-TR" sz="2400" dirty="0">
                <a:latin typeface="Comic Sans MS" pitchFamily="66" charset="0"/>
              </a:rPr>
              <a:t>…</a:t>
            </a:r>
          </a:p>
          <a:p>
            <a:r>
              <a:rPr lang="tr-TR" sz="2400" dirty="0">
                <a:latin typeface="Comic Sans MS" pitchFamily="66" charset="0"/>
              </a:rPr>
              <a:t> Dijital teknolojiler doğru kullanıldığı zaman öğrencilerin başarılarına katkı da sağlamaktadır.</a:t>
            </a:r>
          </a:p>
          <a:p>
            <a:pPr>
              <a:buNone/>
            </a:pPr>
            <a:r>
              <a:rPr lang="tr-TR" sz="2000" dirty="0">
                <a:latin typeface="Comic Sans MS" pitchFamily="66" charset="0"/>
              </a:rPr>
              <a:t> </a:t>
            </a:r>
          </a:p>
          <a:p>
            <a:pPr>
              <a:buNone/>
            </a:pPr>
            <a:endParaRPr lang="tr-TR" sz="2400" dirty="0">
              <a:latin typeface="Comic Sans MS" pitchFamily="66" charset="0"/>
            </a:endParaRPr>
          </a:p>
        </p:txBody>
      </p:sp>
      <p:pic>
        <p:nvPicPr>
          <p:cNvPr id="40962" name="Picture 2" descr="Öğretmenler İçin Önemli 6 Eğitim Teknolojisi Aracı - Eğitim ve Teknoloji"/>
          <p:cNvPicPr>
            <a:picLocks noChangeAspect="1" noChangeArrowheads="1"/>
          </p:cNvPicPr>
          <p:nvPr/>
        </p:nvPicPr>
        <p:blipFill>
          <a:blip r:embed="rId2"/>
          <a:srcRect/>
          <a:stretch>
            <a:fillRect/>
          </a:stretch>
        </p:blipFill>
        <p:spPr bwMode="auto">
          <a:xfrm>
            <a:off x="6200775" y="4049712"/>
            <a:ext cx="5391150" cy="2808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solidFill>
                  <a:srgbClr val="FF0000"/>
                </a:solidFill>
                <a:latin typeface="Comic Sans MS" pitchFamily="66" charset="0"/>
              </a:rPr>
              <a:t>Eğitim Ortamı…Öğretmenler</a:t>
            </a:r>
            <a:endParaRPr lang="tr-TR" sz="3600" dirty="0"/>
          </a:p>
        </p:txBody>
      </p:sp>
      <p:sp>
        <p:nvSpPr>
          <p:cNvPr id="3" name="2 İçerik Yer Tutucusu"/>
          <p:cNvSpPr>
            <a:spLocks noGrp="1"/>
          </p:cNvSpPr>
          <p:nvPr>
            <p:ph idx="1"/>
          </p:nvPr>
        </p:nvSpPr>
        <p:spPr>
          <a:xfrm>
            <a:off x="609600" y="1219200"/>
            <a:ext cx="10972800" cy="4906969"/>
          </a:xfrm>
          <a:solidFill>
            <a:schemeClr val="accent6">
              <a:lumMod val="60000"/>
              <a:lumOff val="40000"/>
            </a:schemeClr>
          </a:solidFill>
        </p:spPr>
        <p:txBody>
          <a:bodyPr>
            <a:normAutofit/>
          </a:bodyPr>
          <a:lstStyle/>
          <a:p>
            <a:endParaRPr lang="tr-TR" sz="2400" b="1" dirty="0">
              <a:latin typeface="Comic Sans MS" pitchFamily="66" charset="0"/>
            </a:endParaRPr>
          </a:p>
          <a:p>
            <a:r>
              <a:rPr lang="tr-TR" sz="2400" b="1" dirty="0">
                <a:latin typeface="Comic Sans MS" pitchFamily="66" charset="0"/>
              </a:rPr>
              <a:t>Dijital okuryazarlığa</a:t>
            </a:r>
            <a:r>
              <a:rPr lang="tr-TR" sz="2400" dirty="0">
                <a:latin typeface="Comic Sans MS" pitchFamily="66" charset="0"/>
              </a:rPr>
              <a:t> sahip bireyler, teknolojinin sunduğu fırsatları en iyi şekilde değerlendirerek bir başka sektörde kullanılmasına zemin hazırlayarak </a:t>
            </a:r>
            <a:r>
              <a:rPr lang="tr-TR" sz="2400" dirty="0" smtClean="0">
                <a:latin typeface="Comic Sans MS" pitchFamily="66" charset="0"/>
              </a:rPr>
              <a:t>birimler arası </a:t>
            </a:r>
            <a:r>
              <a:rPr lang="tr-TR" sz="2400" dirty="0">
                <a:latin typeface="Comic Sans MS" pitchFamily="66" charset="0"/>
              </a:rPr>
              <a:t>koordinasyonu sağlamaktadır. Birey birden fazla öğrenme stili arasından kendine en uygun olanını tercih ederek eğitimi bir nevi içselleştirmektedir.  Tüm dünyanın belirlediği belirli standartlar çerçevesinde dijital çağ başlamış ve etkisini gelecek yıllarda da sürdürecektir.</a:t>
            </a:r>
          </a:p>
          <a:p>
            <a:endParaRPr lang="tr-TR" sz="2400" dirty="0">
              <a:latin typeface="Comic Sans MS" pitchFamily="66" charset="0"/>
            </a:endParaRPr>
          </a:p>
          <a:p>
            <a:pPr>
              <a:buNone/>
            </a:pPr>
            <a:r>
              <a:rPr lang="tr-TR" sz="2400" dirty="0">
                <a:latin typeface="Comic Sans MS" pitchFamily="66" charset="0"/>
              </a:rPr>
              <a:t>                          </a:t>
            </a:r>
          </a:p>
          <a:p>
            <a:endParaRPr lang="tr-TR" sz="2400" dirty="0">
              <a:latin typeface="Comic Sans MS" pitchFamily="66" charset="0"/>
            </a:endParaRPr>
          </a:p>
          <a:p>
            <a:r>
              <a:rPr lang="tr-TR" sz="2400" dirty="0">
                <a:latin typeface="Comic Sans MS" pitchFamily="66" charset="0"/>
              </a:rPr>
              <a:t>İşte bu yüzden , dijital okuryazar olan öğrenciler yetiştirmeliyiz.</a:t>
            </a:r>
          </a:p>
        </p:txBody>
      </p:sp>
      <p:pic>
        <p:nvPicPr>
          <p:cNvPr id="39938" name="Picture 2" descr="Sınıfta Teknoloji Kullanımı İçin 5 Öneri | Eğitim Kolektifi"/>
          <p:cNvPicPr>
            <a:picLocks noChangeAspect="1" noChangeArrowheads="1"/>
          </p:cNvPicPr>
          <p:nvPr/>
        </p:nvPicPr>
        <p:blipFill>
          <a:blip r:embed="rId2"/>
          <a:srcRect/>
          <a:stretch>
            <a:fillRect/>
          </a:stretch>
        </p:blipFill>
        <p:spPr bwMode="auto">
          <a:xfrm>
            <a:off x="4030971" y="4038600"/>
            <a:ext cx="3195329" cy="1727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solidFill>
                  <a:srgbClr val="FF0000"/>
                </a:solidFill>
                <a:latin typeface="Comic Sans MS" pitchFamily="66" charset="0"/>
              </a:rPr>
              <a:t> Eğitim Ortamı…Veliler</a:t>
            </a:r>
            <a:endParaRPr lang="tr-TR" sz="3600" dirty="0"/>
          </a:p>
        </p:txBody>
      </p:sp>
      <p:sp>
        <p:nvSpPr>
          <p:cNvPr id="3" name="2 İçerik Yer Tutucusu"/>
          <p:cNvSpPr>
            <a:spLocks noGrp="1"/>
          </p:cNvSpPr>
          <p:nvPr>
            <p:ph idx="1"/>
          </p:nvPr>
        </p:nvSpPr>
        <p:spPr>
          <a:xfrm>
            <a:off x="2322286" y="1600206"/>
            <a:ext cx="9260114" cy="4525963"/>
          </a:xfrm>
          <a:solidFill>
            <a:srgbClr val="FFFF00"/>
          </a:solidFill>
        </p:spPr>
        <p:txBody>
          <a:bodyPr>
            <a:normAutofit/>
          </a:bodyPr>
          <a:lstStyle/>
          <a:p>
            <a:r>
              <a:rPr lang="tr-TR" sz="2800" dirty="0">
                <a:latin typeface="Comic Sans MS" pitchFamily="66" charset="0"/>
              </a:rPr>
              <a:t>Artık veliler okuldaki eğitimin yanı sıra;</a:t>
            </a:r>
          </a:p>
          <a:p>
            <a:r>
              <a:rPr lang="tr-TR" sz="2800" dirty="0" err="1">
                <a:latin typeface="Comic Sans MS" pitchFamily="66" charset="0"/>
              </a:rPr>
              <a:t>Youtube</a:t>
            </a:r>
            <a:r>
              <a:rPr lang="tr-TR" sz="2800" dirty="0">
                <a:latin typeface="Comic Sans MS" pitchFamily="66" charset="0"/>
              </a:rPr>
              <a:t>,</a:t>
            </a:r>
          </a:p>
          <a:p>
            <a:r>
              <a:rPr lang="tr-TR" sz="2800" dirty="0">
                <a:latin typeface="Comic Sans MS" pitchFamily="66" charset="0"/>
              </a:rPr>
              <a:t>Doping hafıza,</a:t>
            </a:r>
          </a:p>
          <a:p>
            <a:r>
              <a:rPr lang="tr-TR" sz="2800" dirty="0">
                <a:latin typeface="Comic Sans MS" pitchFamily="66" charset="0"/>
              </a:rPr>
              <a:t>Eğitim koçluğu</a:t>
            </a:r>
          </a:p>
          <a:p>
            <a:r>
              <a:rPr lang="tr-TR" sz="2800" dirty="0" err="1">
                <a:latin typeface="Comic Sans MS" pitchFamily="66" charset="0"/>
              </a:rPr>
              <a:t>Morpa</a:t>
            </a:r>
            <a:r>
              <a:rPr lang="tr-TR" sz="2800" dirty="0">
                <a:latin typeface="Comic Sans MS" pitchFamily="66" charset="0"/>
              </a:rPr>
              <a:t> kampus vb seçenekleri  de değerlendirmektedir.</a:t>
            </a:r>
          </a:p>
          <a:p>
            <a:pPr>
              <a:buNone/>
            </a:pPr>
            <a:r>
              <a:rPr lang="tr-TR" sz="2800" b="1" dirty="0">
                <a:solidFill>
                  <a:srgbClr val="000099"/>
                </a:solidFill>
                <a:latin typeface="Comic Sans MS" pitchFamily="66" charset="0"/>
              </a:rPr>
              <a:t>Ayrıca dijitalleşme , öğrencilerin meslek seçimini de etkilemektedir. Günümüzde en çok tercih edilen bölüm bilgisayar-yazılım mühendisliğidir.</a:t>
            </a:r>
          </a:p>
        </p:txBody>
      </p:sp>
      <p:grpSp>
        <p:nvGrpSpPr>
          <p:cNvPr id="4" name="Google Shape;639;p22"/>
          <p:cNvGrpSpPr/>
          <p:nvPr/>
        </p:nvGrpSpPr>
        <p:grpSpPr>
          <a:xfrm>
            <a:off x="449943" y="1900457"/>
            <a:ext cx="1799771" cy="3905257"/>
            <a:chOff x="3233075" y="1413514"/>
            <a:chExt cx="2776511" cy="3239109"/>
          </a:xfrm>
        </p:grpSpPr>
        <p:sp>
          <p:nvSpPr>
            <p:cNvPr id="5" name="Google Shape;640;p22"/>
            <p:cNvSpPr/>
            <p:nvPr/>
          </p:nvSpPr>
          <p:spPr>
            <a:xfrm>
              <a:off x="4816556" y="4434124"/>
              <a:ext cx="91258" cy="91324"/>
            </a:xfrm>
            <a:custGeom>
              <a:avLst/>
              <a:gdLst/>
              <a:ahLst/>
              <a:cxnLst/>
              <a:rect l="l" t="t" r="r" b="b"/>
              <a:pathLst>
                <a:path w="1367" h="1368" extrusionOk="0">
                  <a:moveTo>
                    <a:pt x="683" y="1"/>
                  </a:moveTo>
                  <a:cubicBezTo>
                    <a:pt x="313" y="1"/>
                    <a:pt x="0" y="302"/>
                    <a:pt x="0" y="684"/>
                  </a:cubicBezTo>
                  <a:cubicBezTo>
                    <a:pt x="0" y="1055"/>
                    <a:pt x="313" y="1368"/>
                    <a:pt x="683" y="1368"/>
                  </a:cubicBezTo>
                  <a:cubicBezTo>
                    <a:pt x="1066" y="1368"/>
                    <a:pt x="1367" y="1055"/>
                    <a:pt x="1367" y="684"/>
                  </a:cubicBezTo>
                  <a:cubicBezTo>
                    <a:pt x="1367" y="302"/>
                    <a:pt x="1066" y="1"/>
                    <a:pt x="683"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 name="Google Shape;641;p22"/>
            <p:cNvSpPr/>
            <p:nvPr/>
          </p:nvSpPr>
          <p:spPr>
            <a:xfrm>
              <a:off x="4158530" y="4028243"/>
              <a:ext cx="44193" cy="44127"/>
            </a:xfrm>
            <a:custGeom>
              <a:avLst/>
              <a:gdLst/>
              <a:ahLst/>
              <a:cxnLst/>
              <a:rect l="l" t="t" r="r" b="b"/>
              <a:pathLst>
                <a:path w="662" h="661" extrusionOk="0">
                  <a:moveTo>
                    <a:pt x="337" y="0"/>
                  </a:moveTo>
                  <a:cubicBezTo>
                    <a:pt x="152" y="0"/>
                    <a:pt x="1" y="151"/>
                    <a:pt x="1" y="336"/>
                  </a:cubicBezTo>
                  <a:cubicBezTo>
                    <a:pt x="1" y="522"/>
                    <a:pt x="152" y="661"/>
                    <a:pt x="337" y="661"/>
                  </a:cubicBezTo>
                  <a:cubicBezTo>
                    <a:pt x="522" y="661"/>
                    <a:pt x="661" y="522"/>
                    <a:pt x="661" y="336"/>
                  </a:cubicBezTo>
                  <a:cubicBezTo>
                    <a:pt x="661" y="151"/>
                    <a:pt x="522" y="0"/>
                    <a:pt x="33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 name="Google Shape;642;p22"/>
            <p:cNvSpPr/>
            <p:nvPr/>
          </p:nvSpPr>
          <p:spPr>
            <a:xfrm>
              <a:off x="5160623" y="2630957"/>
              <a:ext cx="44861" cy="44327"/>
            </a:xfrm>
            <a:custGeom>
              <a:avLst/>
              <a:gdLst/>
              <a:ahLst/>
              <a:cxnLst/>
              <a:rect l="l" t="t" r="r" b="b"/>
              <a:pathLst>
                <a:path w="672" h="664" extrusionOk="0">
                  <a:moveTo>
                    <a:pt x="371" y="1"/>
                  </a:moveTo>
                  <a:cubicBezTo>
                    <a:pt x="360" y="1"/>
                    <a:pt x="348" y="2"/>
                    <a:pt x="336" y="3"/>
                  </a:cubicBezTo>
                  <a:cubicBezTo>
                    <a:pt x="151" y="3"/>
                    <a:pt x="0" y="142"/>
                    <a:pt x="0" y="327"/>
                  </a:cubicBezTo>
                  <a:cubicBezTo>
                    <a:pt x="0" y="524"/>
                    <a:pt x="151" y="663"/>
                    <a:pt x="336" y="663"/>
                  </a:cubicBezTo>
                  <a:cubicBezTo>
                    <a:pt x="521" y="663"/>
                    <a:pt x="672" y="524"/>
                    <a:pt x="672" y="327"/>
                  </a:cubicBezTo>
                  <a:cubicBezTo>
                    <a:pt x="672" y="154"/>
                    <a:pt x="540" y="1"/>
                    <a:pt x="371"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 name="Google Shape;643;p22"/>
            <p:cNvSpPr/>
            <p:nvPr/>
          </p:nvSpPr>
          <p:spPr>
            <a:xfrm>
              <a:off x="3436417" y="1636081"/>
              <a:ext cx="899290" cy="650285"/>
            </a:xfrm>
            <a:custGeom>
              <a:avLst/>
              <a:gdLst/>
              <a:ahLst/>
              <a:cxnLst/>
              <a:rect l="l" t="t" r="r" b="b"/>
              <a:pathLst>
                <a:path w="13471" h="9741" extrusionOk="0">
                  <a:moveTo>
                    <a:pt x="12683" y="0"/>
                  </a:moveTo>
                  <a:cubicBezTo>
                    <a:pt x="8293" y="325"/>
                    <a:pt x="3510" y="904"/>
                    <a:pt x="1" y="2247"/>
                  </a:cubicBezTo>
                  <a:lnTo>
                    <a:pt x="1124" y="9741"/>
                  </a:lnTo>
                  <a:cubicBezTo>
                    <a:pt x="1124" y="9741"/>
                    <a:pt x="7519" y="7464"/>
                    <a:pt x="12965" y="7464"/>
                  </a:cubicBezTo>
                  <a:cubicBezTo>
                    <a:pt x="13134" y="7464"/>
                    <a:pt x="13303" y="7466"/>
                    <a:pt x="13470" y="7471"/>
                  </a:cubicBezTo>
                  <a:lnTo>
                    <a:pt x="12683" y="0"/>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 name="Google Shape;644;p22"/>
            <p:cNvSpPr/>
            <p:nvPr/>
          </p:nvSpPr>
          <p:spPr>
            <a:xfrm>
              <a:off x="3436417" y="1636081"/>
              <a:ext cx="899290" cy="650285"/>
            </a:xfrm>
            <a:custGeom>
              <a:avLst/>
              <a:gdLst/>
              <a:ahLst/>
              <a:cxnLst/>
              <a:rect l="l" t="t" r="r" b="b"/>
              <a:pathLst>
                <a:path w="13471" h="9741" extrusionOk="0">
                  <a:moveTo>
                    <a:pt x="12683" y="0"/>
                  </a:moveTo>
                  <a:cubicBezTo>
                    <a:pt x="8293" y="325"/>
                    <a:pt x="3510" y="904"/>
                    <a:pt x="1" y="2247"/>
                  </a:cubicBezTo>
                  <a:lnTo>
                    <a:pt x="1124" y="9741"/>
                  </a:lnTo>
                  <a:cubicBezTo>
                    <a:pt x="1124" y="9741"/>
                    <a:pt x="7519" y="7464"/>
                    <a:pt x="12965" y="7464"/>
                  </a:cubicBezTo>
                  <a:cubicBezTo>
                    <a:pt x="13134" y="7464"/>
                    <a:pt x="13303" y="7466"/>
                    <a:pt x="13470" y="7471"/>
                  </a:cubicBezTo>
                  <a:lnTo>
                    <a:pt x="12683" y="0"/>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 name="Google Shape;645;p22"/>
            <p:cNvSpPr/>
            <p:nvPr/>
          </p:nvSpPr>
          <p:spPr>
            <a:xfrm>
              <a:off x="3509850" y="1815457"/>
              <a:ext cx="753158" cy="398208"/>
            </a:xfrm>
            <a:custGeom>
              <a:avLst/>
              <a:gdLst/>
              <a:ahLst/>
              <a:cxnLst/>
              <a:rect l="l" t="t" r="r" b="b"/>
              <a:pathLst>
                <a:path w="11282" h="5965" extrusionOk="0">
                  <a:moveTo>
                    <a:pt x="11282" y="3822"/>
                  </a:moveTo>
                  <a:cubicBezTo>
                    <a:pt x="11282" y="3822"/>
                    <a:pt x="11270" y="3822"/>
                    <a:pt x="11235" y="3834"/>
                  </a:cubicBezTo>
                  <a:cubicBezTo>
                    <a:pt x="11212" y="3834"/>
                    <a:pt x="11166" y="3845"/>
                    <a:pt x="11108" y="3845"/>
                  </a:cubicBezTo>
                  <a:cubicBezTo>
                    <a:pt x="10992" y="3857"/>
                    <a:pt x="10830" y="3880"/>
                    <a:pt x="10633" y="3903"/>
                  </a:cubicBezTo>
                  <a:cubicBezTo>
                    <a:pt x="10830" y="3892"/>
                    <a:pt x="10992" y="3857"/>
                    <a:pt x="11108" y="3857"/>
                  </a:cubicBezTo>
                  <a:cubicBezTo>
                    <a:pt x="11166" y="3857"/>
                    <a:pt x="11189" y="3845"/>
                    <a:pt x="11235" y="3845"/>
                  </a:cubicBezTo>
                  <a:cubicBezTo>
                    <a:pt x="11270" y="3822"/>
                    <a:pt x="11282" y="3822"/>
                    <a:pt x="11282" y="3822"/>
                  </a:cubicBezTo>
                  <a:close/>
                  <a:moveTo>
                    <a:pt x="1" y="0"/>
                  </a:moveTo>
                  <a:lnTo>
                    <a:pt x="1" y="23"/>
                  </a:lnTo>
                  <a:cubicBezTo>
                    <a:pt x="1" y="58"/>
                    <a:pt x="12" y="81"/>
                    <a:pt x="12" y="116"/>
                  </a:cubicBezTo>
                  <a:cubicBezTo>
                    <a:pt x="36" y="197"/>
                    <a:pt x="47" y="301"/>
                    <a:pt x="70" y="440"/>
                  </a:cubicBezTo>
                  <a:cubicBezTo>
                    <a:pt x="140" y="730"/>
                    <a:pt x="209" y="1158"/>
                    <a:pt x="290" y="1680"/>
                  </a:cubicBezTo>
                  <a:cubicBezTo>
                    <a:pt x="464" y="2734"/>
                    <a:pt x="696" y="4204"/>
                    <a:pt x="927" y="5930"/>
                  </a:cubicBezTo>
                  <a:lnTo>
                    <a:pt x="927" y="5965"/>
                  </a:lnTo>
                  <a:lnTo>
                    <a:pt x="962" y="5942"/>
                  </a:lnTo>
                  <a:cubicBezTo>
                    <a:pt x="1634" y="5733"/>
                    <a:pt x="2375" y="5525"/>
                    <a:pt x="3140" y="5328"/>
                  </a:cubicBezTo>
                  <a:cubicBezTo>
                    <a:pt x="5363" y="4760"/>
                    <a:pt x="7402" y="4378"/>
                    <a:pt x="8884" y="4147"/>
                  </a:cubicBezTo>
                  <a:cubicBezTo>
                    <a:pt x="9243" y="4089"/>
                    <a:pt x="9591" y="4054"/>
                    <a:pt x="9880" y="4008"/>
                  </a:cubicBezTo>
                  <a:cubicBezTo>
                    <a:pt x="10170" y="3961"/>
                    <a:pt x="10424" y="3938"/>
                    <a:pt x="10633" y="3903"/>
                  </a:cubicBezTo>
                  <a:lnTo>
                    <a:pt x="10633" y="3903"/>
                  </a:lnTo>
                  <a:cubicBezTo>
                    <a:pt x="10424" y="3915"/>
                    <a:pt x="10170" y="3950"/>
                    <a:pt x="9880" y="3996"/>
                  </a:cubicBezTo>
                  <a:cubicBezTo>
                    <a:pt x="9591" y="4019"/>
                    <a:pt x="9255" y="4065"/>
                    <a:pt x="8873" y="4123"/>
                  </a:cubicBezTo>
                  <a:cubicBezTo>
                    <a:pt x="7402" y="4343"/>
                    <a:pt x="5363" y="4702"/>
                    <a:pt x="3140" y="5282"/>
                  </a:cubicBezTo>
                  <a:cubicBezTo>
                    <a:pt x="2386" y="5476"/>
                    <a:pt x="1655" y="5681"/>
                    <a:pt x="991" y="5887"/>
                  </a:cubicBezTo>
                  <a:lnTo>
                    <a:pt x="991" y="5887"/>
                  </a:lnTo>
                  <a:cubicBezTo>
                    <a:pt x="750" y="4180"/>
                    <a:pt x="520" y="2725"/>
                    <a:pt x="337" y="1680"/>
                  </a:cubicBezTo>
                  <a:cubicBezTo>
                    <a:pt x="232" y="1158"/>
                    <a:pt x="163" y="730"/>
                    <a:pt x="105" y="440"/>
                  </a:cubicBezTo>
                  <a:cubicBezTo>
                    <a:pt x="70" y="301"/>
                    <a:pt x="47" y="186"/>
                    <a:pt x="36" y="116"/>
                  </a:cubicBezTo>
                  <a:cubicBezTo>
                    <a:pt x="36" y="70"/>
                    <a:pt x="12" y="35"/>
                    <a:pt x="12" y="23"/>
                  </a:cubicBezTo>
                  <a:cubicBezTo>
                    <a:pt x="1" y="12"/>
                    <a:pt x="1" y="0"/>
                    <a:pt x="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 name="Google Shape;646;p22"/>
            <p:cNvSpPr/>
            <p:nvPr/>
          </p:nvSpPr>
          <p:spPr>
            <a:xfrm>
              <a:off x="3536954" y="1862320"/>
              <a:ext cx="736135" cy="204612"/>
            </a:xfrm>
            <a:custGeom>
              <a:avLst/>
              <a:gdLst/>
              <a:ahLst/>
              <a:cxnLst/>
              <a:rect l="l" t="t" r="r" b="b"/>
              <a:pathLst>
                <a:path w="11027" h="3065" extrusionOk="0">
                  <a:moveTo>
                    <a:pt x="10111" y="231"/>
                  </a:moveTo>
                  <a:cubicBezTo>
                    <a:pt x="10119" y="236"/>
                    <a:pt x="10127" y="242"/>
                    <a:pt x="10134" y="248"/>
                  </a:cubicBezTo>
                  <a:cubicBezTo>
                    <a:pt x="10378" y="399"/>
                    <a:pt x="10563" y="572"/>
                    <a:pt x="10667" y="723"/>
                  </a:cubicBezTo>
                  <a:cubicBezTo>
                    <a:pt x="10794" y="885"/>
                    <a:pt x="10864" y="1036"/>
                    <a:pt x="10887" y="1128"/>
                  </a:cubicBezTo>
                  <a:cubicBezTo>
                    <a:pt x="10899" y="1175"/>
                    <a:pt x="10922" y="1221"/>
                    <a:pt x="10922" y="1244"/>
                  </a:cubicBezTo>
                  <a:cubicBezTo>
                    <a:pt x="11012" y="1274"/>
                    <a:pt x="11024" y="1287"/>
                    <a:pt x="11026" y="1290"/>
                  </a:cubicBezTo>
                  <a:lnTo>
                    <a:pt x="11026" y="1290"/>
                  </a:lnTo>
                  <a:cubicBezTo>
                    <a:pt x="11023" y="1283"/>
                    <a:pt x="11001" y="1227"/>
                    <a:pt x="10980" y="1140"/>
                  </a:cubicBezTo>
                  <a:cubicBezTo>
                    <a:pt x="10933" y="1047"/>
                    <a:pt x="10876" y="908"/>
                    <a:pt x="10748" y="758"/>
                  </a:cubicBezTo>
                  <a:cubicBezTo>
                    <a:pt x="10632" y="595"/>
                    <a:pt x="10459" y="433"/>
                    <a:pt x="10215" y="294"/>
                  </a:cubicBezTo>
                  <a:cubicBezTo>
                    <a:pt x="10185" y="270"/>
                    <a:pt x="10148" y="249"/>
                    <a:pt x="10111" y="231"/>
                  </a:cubicBezTo>
                  <a:close/>
                  <a:moveTo>
                    <a:pt x="11026" y="1290"/>
                  </a:moveTo>
                  <a:cubicBezTo>
                    <a:pt x="11026" y="1290"/>
                    <a:pt x="11026" y="1290"/>
                    <a:pt x="11026" y="1290"/>
                  </a:cubicBezTo>
                  <a:cubicBezTo>
                    <a:pt x="11026" y="1290"/>
                    <a:pt x="11026" y="1290"/>
                    <a:pt x="11026" y="1290"/>
                  </a:cubicBezTo>
                  <a:close/>
                  <a:moveTo>
                    <a:pt x="9336" y="1"/>
                  </a:moveTo>
                  <a:cubicBezTo>
                    <a:pt x="9297" y="1"/>
                    <a:pt x="9258" y="2"/>
                    <a:pt x="9219" y="5"/>
                  </a:cubicBezTo>
                  <a:cubicBezTo>
                    <a:pt x="9057" y="28"/>
                    <a:pt x="8860" y="86"/>
                    <a:pt x="8698" y="202"/>
                  </a:cubicBezTo>
                  <a:cubicBezTo>
                    <a:pt x="8548" y="317"/>
                    <a:pt x="8409" y="480"/>
                    <a:pt x="8293" y="653"/>
                  </a:cubicBezTo>
                  <a:cubicBezTo>
                    <a:pt x="8061" y="1001"/>
                    <a:pt x="7911" y="1441"/>
                    <a:pt x="7737" y="1858"/>
                  </a:cubicBezTo>
                  <a:cubicBezTo>
                    <a:pt x="7644" y="2055"/>
                    <a:pt x="7528" y="2275"/>
                    <a:pt x="7343" y="2425"/>
                  </a:cubicBezTo>
                  <a:cubicBezTo>
                    <a:pt x="7250" y="2495"/>
                    <a:pt x="7146" y="2553"/>
                    <a:pt x="7019" y="2564"/>
                  </a:cubicBezTo>
                  <a:cubicBezTo>
                    <a:pt x="6991" y="2567"/>
                    <a:pt x="6964" y="2569"/>
                    <a:pt x="6937" y="2569"/>
                  </a:cubicBezTo>
                  <a:cubicBezTo>
                    <a:pt x="6848" y="2569"/>
                    <a:pt x="6760" y="2553"/>
                    <a:pt x="6671" y="2518"/>
                  </a:cubicBezTo>
                  <a:cubicBezTo>
                    <a:pt x="6440" y="2437"/>
                    <a:pt x="6254" y="2252"/>
                    <a:pt x="6081" y="2055"/>
                  </a:cubicBezTo>
                  <a:cubicBezTo>
                    <a:pt x="5907" y="1869"/>
                    <a:pt x="5722" y="1673"/>
                    <a:pt x="5444" y="1580"/>
                  </a:cubicBezTo>
                  <a:cubicBezTo>
                    <a:pt x="5345" y="1540"/>
                    <a:pt x="5242" y="1522"/>
                    <a:pt x="5137" y="1522"/>
                  </a:cubicBezTo>
                  <a:cubicBezTo>
                    <a:pt x="4970" y="1522"/>
                    <a:pt x="4801" y="1567"/>
                    <a:pt x="4645" y="1638"/>
                  </a:cubicBezTo>
                  <a:cubicBezTo>
                    <a:pt x="4517" y="1696"/>
                    <a:pt x="4413" y="1788"/>
                    <a:pt x="4332" y="1881"/>
                  </a:cubicBezTo>
                  <a:cubicBezTo>
                    <a:pt x="4251" y="1985"/>
                    <a:pt x="4181" y="2101"/>
                    <a:pt x="4123" y="2217"/>
                  </a:cubicBezTo>
                  <a:cubicBezTo>
                    <a:pt x="4019" y="2437"/>
                    <a:pt x="3926" y="2680"/>
                    <a:pt x="3753" y="2842"/>
                  </a:cubicBezTo>
                  <a:cubicBezTo>
                    <a:pt x="3672" y="2923"/>
                    <a:pt x="3567" y="2970"/>
                    <a:pt x="3452" y="2981"/>
                  </a:cubicBezTo>
                  <a:cubicBezTo>
                    <a:pt x="3347" y="2981"/>
                    <a:pt x="3232" y="2958"/>
                    <a:pt x="3127" y="2912"/>
                  </a:cubicBezTo>
                  <a:cubicBezTo>
                    <a:pt x="2942" y="2808"/>
                    <a:pt x="2780" y="2634"/>
                    <a:pt x="2664" y="2449"/>
                  </a:cubicBezTo>
                  <a:cubicBezTo>
                    <a:pt x="2548" y="2263"/>
                    <a:pt x="2479" y="2055"/>
                    <a:pt x="2409" y="1869"/>
                  </a:cubicBezTo>
                  <a:cubicBezTo>
                    <a:pt x="2340" y="1684"/>
                    <a:pt x="2259" y="1499"/>
                    <a:pt x="2143" y="1337"/>
                  </a:cubicBezTo>
                  <a:cubicBezTo>
                    <a:pt x="2050" y="1175"/>
                    <a:pt x="1900" y="1047"/>
                    <a:pt x="1737" y="954"/>
                  </a:cubicBezTo>
                  <a:cubicBezTo>
                    <a:pt x="1581" y="879"/>
                    <a:pt x="1413" y="844"/>
                    <a:pt x="1252" y="844"/>
                  </a:cubicBezTo>
                  <a:cubicBezTo>
                    <a:pt x="1092" y="844"/>
                    <a:pt x="938" y="879"/>
                    <a:pt x="811" y="943"/>
                  </a:cubicBezTo>
                  <a:cubicBezTo>
                    <a:pt x="556" y="1059"/>
                    <a:pt x="371" y="1221"/>
                    <a:pt x="232" y="1383"/>
                  </a:cubicBezTo>
                  <a:cubicBezTo>
                    <a:pt x="116" y="1534"/>
                    <a:pt x="58" y="1684"/>
                    <a:pt x="35" y="1777"/>
                  </a:cubicBezTo>
                  <a:cubicBezTo>
                    <a:pt x="0" y="1881"/>
                    <a:pt x="0" y="1939"/>
                    <a:pt x="0" y="1939"/>
                  </a:cubicBezTo>
                  <a:cubicBezTo>
                    <a:pt x="23" y="1939"/>
                    <a:pt x="23" y="1881"/>
                    <a:pt x="47" y="1777"/>
                  </a:cubicBezTo>
                  <a:cubicBezTo>
                    <a:pt x="81" y="1684"/>
                    <a:pt x="128" y="1534"/>
                    <a:pt x="267" y="1395"/>
                  </a:cubicBezTo>
                  <a:cubicBezTo>
                    <a:pt x="382" y="1244"/>
                    <a:pt x="568" y="1105"/>
                    <a:pt x="834" y="989"/>
                  </a:cubicBezTo>
                  <a:cubicBezTo>
                    <a:pt x="956" y="931"/>
                    <a:pt x="1103" y="897"/>
                    <a:pt x="1258" y="897"/>
                  </a:cubicBezTo>
                  <a:cubicBezTo>
                    <a:pt x="1413" y="897"/>
                    <a:pt x="1575" y="931"/>
                    <a:pt x="1726" y="1012"/>
                  </a:cubicBezTo>
                  <a:cubicBezTo>
                    <a:pt x="1888" y="1093"/>
                    <a:pt x="2015" y="1221"/>
                    <a:pt x="2120" y="1383"/>
                  </a:cubicBezTo>
                  <a:cubicBezTo>
                    <a:pt x="2224" y="1534"/>
                    <a:pt x="2305" y="1730"/>
                    <a:pt x="2374" y="1916"/>
                  </a:cubicBezTo>
                  <a:cubicBezTo>
                    <a:pt x="2456" y="2101"/>
                    <a:pt x="2525" y="2321"/>
                    <a:pt x="2641" y="2506"/>
                  </a:cubicBezTo>
                  <a:cubicBezTo>
                    <a:pt x="2757" y="2692"/>
                    <a:pt x="2919" y="2865"/>
                    <a:pt x="3127" y="2981"/>
                  </a:cubicBezTo>
                  <a:cubicBezTo>
                    <a:pt x="3231" y="3023"/>
                    <a:pt x="3334" y="3064"/>
                    <a:pt x="3455" y="3064"/>
                  </a:cubicBezTo>
                  <a:cubicBezTo>
                    <a:pt x="3469" y="3064"/>
                    <a:pt x="3483" y="3064"/>
                    <a:pt x="3498" y="3062"/>
                  </a:cubicBezTo>
                  <a:cubicBezTo>
                    <a:pt x="3625" y="3039"/>
                    <a:pt x="3753" y="2981"/>
                    <a:pt x="3845" y="2900"/>
                  </a:cubicBezTo>
                  <a:cubicBezTo>
                    <a:pt x="4031" y="2726"/>
                    <a:pt x="4112" y="2483"/>
                    <a:pt x="4228" y="2263"/>
                  </a:cubicBezTo>
                  <a:cubicBezTo>
                    <a:pt x="4285" y="2147"/>
                    <a:pt x="4343" y="2043"/>
                    <a:pt x="4436" y="1939"/>
                  </a:cubicBezTo>
                  <a:cubicBezTo>
                    <a:pt x="4506" y="1835"/>
                    <a:pt x="4610" y="1765"/>
                    <a:pt x="4726" y="1707"/>
                  </a:cubicBezTo>
                  <a:cubicBezTo>
                    <a:pt x="4865" y="1638"/>
                    <a:pt x="5021" y="1601"/>
                    <a:pt x="5177" y="1601"/>
                  </a:cubicBezTo>
                  <a:cubicBezTo>
                    <a:pt x="5279" y="1601"/>
                    <a:pt x="5382" y="1617"/>
                    <a:pt x="5478" y="1649"/>
                  </a:cubicBezTo>
                  <a:cubicBezTo>
                    <a:pt x="5988" y="1846"/>
                    <a:pt x="6196" y="2402"/>
                    <a:pt x="6706" y="2611"/>
                  </a:cubicBezTo>
                  <a:cubicBezTo>
                    <a:pt x="6796" y="2635"/>
                    <a:pt x="6886" y="2660"/>
                    <a:pt x="6980" y="2660"/>
                  </a:cubicBezTo>
                  <a:cubicBezTo>
                    <a:pt x="7019" y="2660"/>
                    <a:pt x="7059" y="2656"/>
                    <a:pt x="7100" y="2645"/>
                  </a:cubicBezTo>
                  <a:cubicBezTo>
                    <a:pt x="7227" y="2634"/>
                    <a:pt x="7343" y="2564"/>
                    <a:pt x="7447" y="2495"/>
                  </a:cubicBezTo>
                  <a:cubicBezTo>
                    <a:pt x="7644" y="2333"/>
                    <a:pt x="7783" y="2113"/>
                    <a:pt x="7864" y="1893"/>
                  </a:cubicBezTo>
                  <a:cubicBezTo>
                    <a:pt x="8050" y="1464"/>
                    <a:pt x="8200" y="1059"/>
                    <a:pt x="8432" y="711"/>
                  </a:cubicBezTo>
                  <a:cubicBezTo>
                    <a:pt x="8536" y="538"/>
                    <a:pt x="8663" y="387"/>
                    <a:pt x="8826" y="271"/>
                  </a:cubicBezTo>
                  <a:cubicBezTo>
                    <a:pt x="8965" y="155"/>
                    <a:pt x="9138" y="86"/>
                    <a:pt x="9312" y="74"/>
                  </a:cubicBezTo>
                  <a:cubicBezTo>
                    <a:pt x="9361" y="64"/>
                    <a:pt x="9410" y="60"/>
                    <a:pt x="9459" y="60"/>
                  </a:cubicBezTo>
                  <a:cubicBezTo>
                    <a:pt x="9582" y="60"/>
                    <a:pt x="9702" y="87"/>
                    <a:pt x="9810" y="121"/>
                  </a:cubicBezTo>
                  <a:cubicBezTo>
                    <a:pt x="9880" y="132"/>
                    <a:pt x="9949" y="155"/>
                    <a:pt x="10018" y="190"/>
                  </a:cubicBezTo>
                  <a:cubicBezTo>
                    <a:pt x="10046" y="201"/>
                    <a:pt x="10078" y="215"/>
                    <a:pt x="10111" y="231"/>
                  </a:cubicBezTo>
                  <a:lnTo>
                    <a:pt x="10111" y="231"/>
                  </a:lnTo>
                  <a:cubicBezTo>
                    <a:pt x="10061" y="195"/>
                    <a:pt x="10009" y="174"/>
                    <a:pt x="9949" y="144"/>
                  </a:cubicBezTo>
                  <a:cubicBezTo>
                    <a:pt x="9880" y="121"/>
                    <a:pt x="9798" y="74"/>
                    <a:pt x="9729" y="63"/>
                  </a:cubicBezTo>
                  <a:cubicBezTo>
                    <a:pt x="9603" y="18"/>
                    <a:pt x="9471" y="1"/>
                    <a:pt x="9336"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 name="Google Shape;647;p22"/>
            <p:cNvSpPr/>
            <p:nvPr/>
          </p:nvSpPr>
          <p:spPr>
            <a:xfrm>
              <a:off x="3478141" y="1882147"/>
              <a:ext cx="18625" cy="5074"/>
            </a:xfrm>
            <a:custGeom>
              <a:avLst/>
              <a:gdLst/>
              <a:ahLst/>
              <a:cxnLst/>
              <a:rect l="l" t="t" r="r" b="b"/>
              <a:pathLst>
                <a:path w="279" h="76" extrusionOk="0">
                  <a:moveTo>
                    <a:pt x="234" y="0"/>
                  </a:moveTo>
                  <a:cubicBezTo>
                    <a:pt x="207" y="0"/>
                    <a:pt x="169" y="3"/>
                    <a:pt x="128" y="9"/>
                  </a:cubicBezTo>
                  <a:cubicBezTo>
                    <a:pt x="59" y="20"/>
                    <a:pt x="1" y="55"/>
                    <a:pt x="1" y="67"/>
                  </a:cubicBezTo>
                  <a:cubicBezTo>
                    <a:pt x="7" y="73"/>
                    <a:pt x="24" y="75"/>
                    <a:pt x="49" y="75"/>
                  </a:cubicBezTo>
                  <a:cubicBezTo>
                    <a:pt x="73" y="75"/>
                    <a:pt x="105" y="73"/>
                    <a:pt x="140" y="67"/>
                  </a:cubicBezTo>
                  <a:cubicBezTo>
                    <a:pt x="221" y="55"/>
                    <a:pt x="279" y="20"/>
                    <a:pt x="279" y="9"/>
                  </a:cubicBezTo>
                  <a:cubicBezTo>
                    <a:pt x="279" y="3"/>
                    <a:pt x="262" y="0"/>
                    <a:pt x="23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 name="Google Shape;648;p22"/>
            <p:cNvSpPr/>
            <p:nvPr/>
          </p:nvSpPr>
          <p:spPr>
            <a:xfrm>
              <a:off x="3494430" y="1974271"/>
              <a:ext cx="14753" cy="7744"/>
            </a:xfrm>
            <a:custGeom>
              <a:avLst/>
              <a:gdLst/>
              <a:ahLst/>
              <a:cxnLst/>
              <a:rect l="l" t="t" r="r" b="b"/>
              <a:pathLst>
                <a:path w="221" h="116" extrusionOk="0">
                  <a:moveTo>
                    <a:pt x="200" y="0"/>
                  </a:moveTo>
                  <a:cubicBezTo>
                    <a:pt x="178" y="0"/>
                    <a:pt x="141" y="8"/>
                    <a:pt x="104" y="30"/>
                  </a:cubicBezTo>
                  <a:cubicBezTo>
                    <a:pt x="35" y="65"/>
                    <a:pt x="0" y="88"/>
                    <a:pt x="0" y="111"/>
                  </a:cubicBezTo>
                  <a:cubicBezTo>
                    <a:pt x="0" y="114"/>
                    <a:pt x="4" y="116"/>
                    <a:pt x="10" y="116"/>
                  </a:cubicBezTo>
                  <a:cubicBezTo>
                    <a:pt x="29" y="116"/>
                    <a:pt x="73" y="103"/>
                    <a:pt x="116" y="77"/>
                  </a:cubicBezTo>
                  <a:cubicBezTo>
                    <a:pt x="197" y="42"/>
                    <a:pt x="220" y="19"/>
                    <a:pt x="220" y="7"/>
                  </a:cubicBezTo>
                  <a:cubicBezTo>
                    <a:pt x="220" y="3"/>
                    <a:pt x="213" y="0"/>
                    <a:pt x="20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4" name="Google Shape;649;p22"/>
            <p:cNvSpPr/>
            <p:nvPr/>
          </p:nvSpPr>
          <p:spPr>
            <a:xfrm>
              <a:off x="3511453" y="2073204"/>
              <a:ext cx="13952" cy="7076"/>
            </a:xfrm>
            <a:custGeom>
              <a:avLst/>
              <a:gdLst/>
              <a:ahLst/>
              <a:cxnLst/>
              <a:rect l="l" t="t" r="r" b="b"/>
              <a:pathLst>
                <a:path w="209" h="106" extrusionOk="0">
                  <a:moveTo>
                    <a:pt x="188" y="1"/>
                  </a:moveTo>
                  <a:cubicBezTo>
                    <a:pt x="166" y="1"/>
                    <a:pt x="129" y="9"/>
                    <a:pt x="93" y="31"/>
                  </a:cubicBezTo>
                  <a:cubicBezTo>
                    <a:pt x="35" y="54"/>
                    <a:pt x="0" y="89"/>
                    <a:pt x="0" y="100"/>
                  </a:cubicBezTo>
                  <a:cubicBezTo>
                    <a:pt x="0" y="104"/>
                    <a:pt x="4" y="105"/>
                    <a:pt x="11" y="105"/>
                  </a:cubicBezTo>
                  <a:cubicBezTo>
                    <a:pt x="29" y="105"/>
                    <a:pt x="67" y="97"/>
                    <a:pt x="116" y="89"/>
                  </a:cubicBezTo>
                  <a:cubicBezTo>
                    <a:pt x="174" y="54"/>
                    <a:pt x="208" y="31"/>
                    <a:pt x="208" y="8"/>
                  </a:cubicBezTo>
                  <a:cubicBezTo>
                    <a:pt x="208" y="3"/>
                    <a:pt x="201" y="1"/>
                    <a:pt x="188"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 name="Google Shape;650;p22"/>
            <p:cNvSpPr/>
            <p:nvPr/>
          </p:nvSpPr>
          <p:spPr>
            <a:xfrm>
              <a:off x="3528409" y="2172138"/>
              <a:ext cx="16356" cy="7076"/>
            </a:xfrm>
            <a:custGeom>
              <a:avLst/>
              <a:gdLst/>
              <a:ahLst/>
              <a:cxnLst/>
              <a:rect l="l" t="t" r="r" b="b"/>
              <a:pathLst>
                <a:path w="245" h="106" extrusionOk="0">
                  <a:moveTo>
                    <a:pt x="218" y="0"/>
                  </a:moveTo>
                  <a:cubicBezTo>
                    <a:pt x="194" y="0"/>
                    <a:pt x="157" y="6"/>
                    <a:pt x="117" y="20"/>
                  </a:cubicBezTo>
                  <a:cubicBezTo>
                    <a:pt x="47" y="54"/>
                    <a:pt x="1" y="78"/>
                    <a:pt x="1" y="101"/>
                  </a:cubicBezTo>
                  <a:cubicBezTo>
                    <a:pt x="1" y="104"/>
                    <a:pt x="5" y="105"/>
                    <a:pt x="12" y="105"/>
                  </a:cubicBezTo>
                  <a:cubicBezTo>
                    <a:pt x="33" y="105"/>
                    <a:pt x="77" y="95"/>
                    <a:pt x="128" y="78"/>
                  </a:cubicBezTo>
                  <a:cubicBezTo>
                    <a:pt x="209" y="54"/>
                    <a:pt x="244" y="20"/>
                    <a:pt x="244" y="8"/>
                  </a:cubicBezTo>
                  <a:cubicBezTo>
                    <a:pt x="244" y="3"/>
                    <a:pt x="234" y="0"/>
                    <a:pt x="218"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6" name="Google Shape;651;p22"/>
            <p:cNvSpPr/>
            <p:nvPr/>
          </p:nvSpPr>
          <p:spPr>
            <a:xfrm>
              <a:off x="4096713" y="1681676"/>
              <a:ext cx="146933" cy="135384"/>
            </a:xfrm>
            <a:custGeom>
              <a:avLst/>
              <a:gdLst/>
              <a:ahLst/>
              <a:cxnLst/>
              <a:rect l="l" t="t" r="r" b="b"/>
              <a:pathLst>
                <a:path w="2201" h="2028" extrusionOk="0">
                  <a:moveTo>
                    <a:pt x="12" y="279"/>
                  </a:moveTo>
                  <a:cubicBezTo>
                    <a:pt x="0" y="279"/>
                    <a:pt x="12" y="325"/>
                    <a:pt x="35" y="394"/>
                  </a:cubicBezTo>
                  <a:lnTo>
                    <a:pt x="35" y="394"/>
                  </a:lnTo>
                  <a:cubicBezTo>
                    <a:pt x="33" y="320"/>
                    <a:pt x="12" y="279"/>
                    <a:pt x="12" y="279"/>
                  </a:cubicBezTo>
                  <a:close/>
                  <a:moveTo>
                    <a:pt x="35" y="394"/>
                  </a:moveTo>
                  <a:cubicBezTo>
                    <a:pt x="35" y="398"/>
                    <a:pt x="35" y="402"/>
                    <a:pt x="35" y="406"/>
                  </a:cubicBezTo>
                  <a:cubicBezTo>
                    <a:pt x="35" y="406"/>
                    <a:pt x="35" y="406"/>
                    <a:pt x="35" y="407"/>
                  </a:cubicBezTo>
                  <a:lnTo>
                    <a:pt x="35" y="407"/>
                  </a:lnTo>
                  <a:cubicBezTo>
                    <a:pt x="35" y="402"/>
                    <a:pt x="35" y="398"/>
                    <a:pt x="35" y="394"/>
                  </a:cubicBezTo>
                  <a:cubicBezTo>
                    <a:pt x="35" y="394"/>
                    <a:pt x="35" y="394"/>
                    <a:pt x="35" y="394"/>
                  </a:cubicBezTo>
                  <a:close/>
                  <a:moveTo>
                    <a:pt x="2016" y="1"/>
                  </a:moveTo>
                  <a:cubicBezTo>
                    <a:pt x="1425" y="70"/>
                    <a:pt x="915" y="151"/>
                    <a:pt x="568" y="186"/>
                  </a:cubicBezTo>
                  <a:cubicBezTo>
                    <a:pt x="394" y="209"/>
                    <a:pt x="267" y="232"/>
                    <a:pt x="163" y="244"/>
                  </a:cubicBezTo>
                  <a:cubicBezTo>
                    <a:pt x="58" y="267"/>
                    <a:pt x="12" y="279"/>
                    <a:pt x="12" y="279"/>
                  </a:cubicBezTo>
                  <a:cubicBezTo>
                    <a:pt x="230" y="267"/>
                    <a:pt x="869" y="176"/>
                    <a:pt x="1984" y="50"/>
                  </a:cubicBezTo>
                  <a:lnTo>
                    <a:pt x="1984" y="50"/>
                  </a:lnTo>
                  <a:cubicBezTo>
                    <a:pt x="2030" y="540"/>
                    <a:pt x="2075" y="1116"/>
                    <a:pt x="2132" y="1703"/>
                  </a:cubicBezTo>
                  <a:lnTo>
                    <a:pt x="2132" y="1706"/>
                  </a:lnTo>
                  <a:lnTo>
                    <a:pt x="2132" y="1706"/>
                  </a:lnTo>
                  <a:cubicBezTo>
                    <a:pt x="1441" y="1796"/>
                    <a:pt x="775" y="1876"/>
                    <a:pt x="228" y="1955"/>
                  </a:cubicBezTo>
                  <a:lnTo>
                    <a:pt x="228" y="1955"/>
                  </a:lnTo>
                  <a:cubicBezTo>
                    <a:pt x="161" y="1468"/>
                    <a:pt x="115" y="1049"/>
                    <a:pt x="70" y="753"/>
                  </a:cubicBezTo>
                  <a:cubicBezTo>
                    <a:pt x="58" y="615"/>
                    <a:pt x="47" y="499"/>
                    <a:pt x="35" y="407"/>
                  </a:cubicBezTo>
                  <a:lnTo>
                    <a:pt x="35" y="407"/>
                  </a:lnTo>
                  <a:cubicBezTo>
                    <a:pt x="36" y="487"/>
                    <a:pt x="47" y="599"/>
                    <a:pt x="58" y="742"/>
                  </a:cubicBezTo>
                  <a:cubicBezTo>
                    <a:pt x="93" y="1055"/>
                    <a:pt x="128" y="1483"/>
                    <a:pt x="186" y="2004"/>
                  </a:cubicBezTo>
                  <a:lnTo>
                    <a:pt x="186" y="2027"/>
                  </a:lnTo>
                  <a:lnTo>
                    <a:pt x="221" y="2027"/>
                  </a:lnTo>
                  <a:cubicBezTo>
                    <a:pt x="788" y="1958"/>
                    <a:pt x="1448" y="1865"/>
                    <a:pt x="2178" y="1784"/>
                  </a:cubicBezTo>
                  <a:lnTo>
                    <a:pt x="2201" y="1784"/>
                  </a:lnTo>
                  <a:lnTo>
                    <a:pt x="2201" y="1749"/>
                  </a:lnTo>
                  <a:lnTo>
                    <a:pt x="2201" y="1726"/>
                  </a:lnTo>
                  <a:cubicBezTo>
                    <a:pt x="2143" y="1112"/>
                    <a:pt x="2085" y="533"/>
                    <a:pt x="2039" y="35"/>
                  </a:cubicBezTo>
                  <a:lnTo>
                    <a:pt x="2039" y="1"/>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 name="Google Shape;652;p22"/>
            <p:cNvSpPr/>
            <p:nvPr/>
          </p:nvSpPr>
          <p:spPr>
            <a:xfrm>
              <a:off x="4118342" y="1718793"/>
              <a:ext cx="100604" cy="12550"/>
            </a:xfrm>
            <a:custGeom>
              <a:avLst/>
              <a:gdLst/>
              <a:ahLst/>
              <a:cxnLst/>
              <a:rect l="l" t="t" r="r" b="b"/>
              <a:pathLst>
                <a:path w="1507" h="188" extrusionOk="0">
                  <a:moveTo>
                    <a:pt x="1171" y="0"/>
                  </a:moveTo>
                  <a:cubicBezTo>
                    <a:pt x="1048" y="0"/>
                    <a:pt x="896" y="6"/>
                    <a:pt x="730" y="24"/>
                  </a:cubicBezTo>
                  <a:cubicBezTo>
                    <a:pt x="313" y="70"/>
                    <a:pt x="1" y="174"/>
                    <a:pt x="1" y="186"/>
                  </a:cubicBezTo>
                  <a:cubicBezTo>
                    <a:pt x="2" y="187"/>
                    <a:pt x="4" y="187"/>
                    <a:pt x="9" y="187"/>
                  </a:cubicBezTo>
                  <a:cubicBezTo>
                    <a:pt x="63" y="187"/>
                    <a:pt x="379" y="124"/>
                    <a:pt x="754" y="82"/>
                  </a:cubicBezTo>
                  <a:cubicBezTo>
                    <a:pt x="1171" y="35"/>
                    <a:pt x="1506" y="35"/>
                    <a:pt x="1506" y="24"/>
                  </a:cubicBezTo>
                  <a:cubicBezTo>
                    <a:pt x="1506" y="16"/>
                    <a:pt x="1376" y="0"/>
                    <a:pt x="117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 name="Google Shape;653;p22"/>
            <p:cNvSpPr/>
            <p:nvPr/>
          </p:nvSpPr>
          <p:spPr>
            <a:xfrm>
              <a:off x="4127622" y="1748366"/>
              <a:ext cx="92860" cy="10881"/>
            </a:xfrm>
            <a:custGeom>
              <a:avLst/>
              <a:gdLst/>
              <a:ahLst/>
              <a:cxnLst/>
              <a:rect l="l" t="t" r="r" b="b"/>
              <a:pathLst>
                <a:path w="1391" h="163" extrusionOk="0">
                  <a:moveTo>
                    <a:pt x="1186" y="1"/>
                  </a:moveTo>
                  <a:cubicBezTo>
                    <a:pt x="1060" y="1"/>
                    <a:pt x="887" y="9"/>
                    <a:pt x="696" y="32"/>
                  </a:cubicBezTo>
                  <a:cubicBezTo>
                    <a:pt x="302" y="79"/>
                    <a:pt x="1" y="148"/>
                    <a:pt x="1" y="160"/>
                  </a:cubicBezTo>
                  <a:cubicBezTo>
                    <a:pt x="1" y="161"/>
                    <a:pt x="6" y="162"/>
                    <a:pt x="16" y="162"/>
                  </a:cubicBezTo>
                  <a:cubicBezTo>
                    <a:pt x="82" y="162"/>
                    <a:pt x="354" y="131"/>
                    <a:pt x="696" y="90"/>
                  </a:cubicBezTo>
                  <a:cubicBezTo>
                    <a:pt x="1078" y="44"/>
                    <a:pt x="1391" y="32"/>
                    <a:pt x="1391" y="21"/>
                  </a:cubicBezTo>
                  <a:cubicBezTo>
                    <a:pt x="1391" y="9"/>
                    <a:pt x="1312" y="1"/>
                    <a:pt x="1186"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 name="Google Shape;654;p22"/>
            <p:cNvSpPr/>
            <p:nvPr/>
          </p:nvSpPr>
          <p:spPr>
            <a:xfrm>
              <a:off x="4134564" y="1774802"/>
              <a:ext cx="54207" cy="8278"/>
            </a:xfrm>
            <a:custGeom>
              <a:avLst/>
              <a:gdLst/>
              <a:ahLst/>
              <a:cxnLst/>
              <a:rect l="l" t="t" r="r" b="b"/>
              <a:pathLst>
                <a:path w="812" h="124" extrusionOk="0">
                  <a:moveTo>
                    <a:pt x="748" y="0"/>
                  </a:moveTo>
                  <a:cubicBezTo>
                    <a:pt x="677" y="0"/>
                    <a:pt x="553" y="8"/>
                    <a:pt x="406" y="30"/>
                  </a:cubicBezTo>
                  <a:cubicBezTo>
                    <a:pt x="175" y="53"/>
                    <a:pt x="1" y="100"/>
                    <a:pt x="1" y="111"/>
                  </a:cubicBezTo>
                  <a:cubicBezTo>
                    <a:pt x="1" y="120"/>
                    <a:pt x="28" y="124"/>
                    <a:pt x="74" y="124"/>
                  </a:cubicBezTo>
                  <a:cubicBezTo>
                    <a:pt x="148" y="124"/>
                    <a:pt x="270" y="114"/>
                    <a:pt x="406" y="100"/>
                  </a:cubicBezTo>
                  <a:cubicBezTo>
                    <a:pt x="638" y="65"/>
                    <a:pt x="812" y="30"/>
                    <a:pt x="812" y="7"/>
                  </a:cubicBezTo>
                  <a:cubicBezTo>
                    <a:pt x="812" y="3"/>
                    <a:pt x="788" y="0"/>
                    <a:pt x="748"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 name="Google Shape;655;p22"/>
            <p:cNvSpPr/>
            <p:nvPr/>
          </p:nvSpPr>
          <p:spPr>
            <a:xfrm>
              <a:off x="4808011" y="1624399"/>
              <a:ext cx="903162" cy="675119"/>
            </a:xfrm>
            <a:custGeom>
              <a:avLst/>
              <a:gdLst/>
              <a:ahLst/>
              <a:cxnLst/>
              <a:rect l="l" t="t" r="r" b="b"/>
              <a:pathLst>
                <a:path w="13529" h="10113" extrusionOk="0">
                  <a:moveTo>
                    <a:pt x="961" y="1"/>
                  </a:moveTo>
                  <a:cubicBezTo>
                    <a:pt x="889" y="1"/>
                    <a:pt x="815" y="1"/>
                    <a:pt x="742" y="2"/>
                  </a:cubicBezTo>
                  <a:lnTo>
                    <a:pt x="1" y="7646"/>
                  </a:lnTo>
                  <a:cubicBezTo>
                    <a:pt x="5050" y="8097"/>
                    <a:pt x="6741" y="8433"/>
                    <a:pt x="11409" y="10112"/>
                  </a:cubicBezTo>
                  <a:lnTo>
                    <a:pt x="13528" y="2387"/>
                  </a:lnTo>
                  <a:cubicBezTo>
                    <a:pt x="9285" y="1110"/>
                    <a:pt x="5716" y="1"/>
                    <a:pt x="961"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 name="Google Shape;656;p22"/>
            <p:cNvSpPr/>
            <p:nvPr/>
          </p:nvSpPr>
          <p:spPr>
            <a:xfrm>
              <a:off x="4808011" y="1624399"/>
              <a:ext cx="903162" cy="675119"/>
            </a:xfrm>
            <a:custGeom>
              <a:avLst/>
              <a:gdLst/>
              <a:ahLst/>
              <a:cxnLst/>
              <a:rect l="l" t="t" r="r" b="b"/>
              <a:pathLst>
                <a:path w="13529" h="10113" extrusionOk="0">
                  <a:moveTo>
                    <a:pt x="961" y="1"/>
                  </a:moveTo>
                  <a:cubicBezTo>
                    <a:pt x="889" y="1"/>
                    <a:pt x="815" y="1"/>
                    <a:pt x="742" y="2"/>
                  </a:cubicBezTo>
                  <a:lnTo>
                    <a:pt x="1" y="7646"/>
                  </a:lnTo>
                  <a:cubicBezTo>
                    <a:pt x="5050" y="8097"/>
                    <a:pt x="6741" y="8433"/>
                    <a:pt x="11409" y="10112"/>
                  </a:cubicBezTo>
                  <a:lnTo>
                    <a:pt x="13528" y="2387"/>
                  </a:lnTo>
                  <a:cubicBezTo>
                    <a:pt x="9285" y="1110"/>
                    <a:pt x="5716" y="1"/>
                    <a:pt x="961"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 name="Google Shape;657;p22"/>
            <p:cNvSpPr/>
            <p:nvPr/>
          </p:nvSpPr>
          <p:spPr>
            <a:xfrm>
              <a:off x="4932514" y="1762786"/>
              <a:ext cx="142327" cy="149337"/>
            </a:xfrm>
            <a:custGeom>
              <a:avLst/>
              <a:gdLst/>
              <a:ahLst/>
              <a:cxnLst/>
              <a:rect l="l" t="t" r="r" b="b"/>
              <a:pathLst>
                <a:path w="2132" h="2237" extrusionOk="0">
                  <a:moveTo>
                    <a:pt x="1936" y="1"/>
                  </a:moveTo>
                  <a:cubicBezTo>
                    <a:pt x="1545" y="1"/>
                    <a:pt x="1148" y="144"/>
                    <a:pt x="811" y="372"/>
                  </a:cubicBezTo>
                  <a:cubicBezTo>
                    <a:pt x="348" y="708"/>
                    <a:pt x="24" y="1264"/>
                    <a:pt x="0" y="1982"/>
                  </a:cubicBezTo>
                  <a:lnTo>
                    <a:pt x="0" y="2237"/>
                  </a:lnTo>
                  <a:lnTo>
                    <a:pt x="1900" y="2017"/>
                  </a:lnTo>
                  <a:lnTo>
                    <a:pt x="1946" y="1635"/>
                  </a:lnTo>
                  <a:lnTo>
                    <a:pt x="2131" y="13"/>
                  </a:lnTo>
                  <a:cubicBezTo>
                    <a:pt x="2067" y="5"/>
                    <a:pt x="2001" y="1"/>
                    <a:pt x="193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 name="Google Shape;658;p22"/>
            <p:cNvSpPr/>
            <p:nvPr/>
          </p:nvSpPr>
          <p:spPr>
            <a:xfrm>
              <a:off x="5073238" y="1764388"/>
              <a:ext cx="126839" cy="177174"/>
            </a:xfrm>
            <a:custGeom>
              <a:avLst/>
              <a:gdLst/>
              <a:ahLst/>
              <a:cxnLst/>
              <a:rect l="l" t="t" r="r" b="b"/>
              <a:pathLst>
                <a:path w="1900" h="2654" extrusionOk="0">
                  <a:moveTo>
                    <a:pt x="232" y="1"/>
                  </a:moveTo>
                  <a:lnTo>
                    <a:pt x="35" y="1634"/>
                  </a:lnTo>
                  <a:lnTo>
                    <a:pt x="0" y="2005"/>
                  </a:lnTo>
                  <a:lnTo>
                    <a:pt x="1784" y="2653"/>
                  </a:lnTo>
                  <a:cubicBezTo>
                    <a:pt x="1830" y="2526"/>
                    <a:pt x="1865" y="2387"/>
                    <a:pt x="1877" y="2236"/>
                  </a:cubicBezTo>
                  <a:cubicBezTo>
                    <a:pt x="1900" y="1958"/>
                    <a:pt x="1877" y="1645"/>
                    <a:pt x="1795" y="1344"/>
                  </a:cubicBezTo>
                  <a:cubicBezTo>
                    <a:pt x="1599" y="731"/>
                    <a:pt x="1158" y="221"/>
                    <a:pt x="440" y="47"/>
                  </a:cubicBezTo>
                  <a:cubicBezTo>
                    <a:pt x="429" y="47"/>
                    <a:pt x="406" y="36"/>
                    <a:pt x="382" y="36"/>
                  </a:cubicBezTo>
                  <a:cubicBezTo>
                    <a:pt x="371" y="36"/>
                    <a:pt x="359" y="36"/>
                    <a:pt x="348" y="24"/>
                  </a:cubicBezTo>
                  <a:cubicBezTo>
                    <a:pt x="313" y="24"/>
                    <a:pt x="267" y="1"/>
                    <a:pt x="232" y="1"/>
                  </a:cubicBezTo>
                  <a:close/>
                </a:path>
              </a:pathLst>
            </a:custGeom>
            <a:solidFill>
              <a:srgbClr val="CA515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 name="Google Shape;659;p22"/>
            <p:cNvSpPr/>
            <p:nvPr/>
          </p:nvSpPr>
          <p:spPr>
            <a:xfrm>
              <a:off x="5073238" y="1764388"/>
              <a:ext cx="126839" cy="177174"/>
            </a:xfrm>
            <a:custGeom>
              <a:avLst/>
              <a:gdLst/>
              <a:ahLst/>
              <a:cxnLst/>
              <a:rect l="l" t="t" r="r" b="b"/>
              <a:pathLst>
                <a:path w="1900" h="2654" extrusionOk="0">
                  <a:moveTo>
                    <a:pt x="232" y="1"/>
                  </a:moveTo>
                  <a:lnTo>
                    <a:pt x="35" y="1634"/>
                  </a:lnTo>
                  <a:lnTo>
                    <a:pt x="0" y="2005"/>
                  </a:lnTo>
                  <a:lnTo>
                    <a:pt x="1784" y="2653"/>
                  </a:lnTo>
                  <a:cubicBezTo>
                    <a:pt x="1830" y="2526"/>
                    <a:pt x="1865" y="2387"/>
                    <a:pt x="1877" y="2236"/>
                  </a:cubicBezTo>
                  <a:cubicBezTo>
                    <a:pt x="1900" y="1958"/>
                    <a:pt x="1877" y="1645"/>
                    <a:pt x="1795" y="1344"/>
                  </a:cubicBezTo>
                  <a:cubicBezTo>
                    <a:pt x="1599" y="731"/>
                    <a:pt x="1158" y="221"/>
                    <a:pt x="440" y="47"/>
                  </a:cubicBezTo>
                  <a:cubicBezTo>
                    <a:pt x="429" y="47"/>
                    <a:pt x="406" y="36"/>
                    <a:pt x="382" y="36"/>
                  </a:cubicBezTo>
                  <a:cubicBezTo>
                    <a:pt x="371" y="36"/>
                    <a:pt x="359" y="36"/>
                    <a:pt x="348" y="24"/>
                  </a:cubicBezTo>
                  <a:cubicBezTo>
                    <a:pt x="313" y="24"/>
                    <a:pt x="267" y="1"/>
                    <a:pt x="232" y="1"/>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 name="Google Shape;660;p22"/>
            <p:cNvSpPr/>
            <p:nvPr/>
          </p:nvSpPr>
          <p:spPr>
            <a:xfrm>
              <a:off x="4937921" y="1912054"/>
              <a:ext cx="245935" cy="134850"/>
            </a:xfrm>
            <a:custGeom>
              <a:avLst/>
              <a:gdLst/>
              <a:ahLst/>
              <a:cxnLst/>
              <a:rect l="l" t="t" r="r" b="b"/>
              <a:pathLst>
                <a:path w="3684" h="2020" extrusionOk="0">
                  <a:moveTo>
                    <a:pt x="1888" y="1"/>
                  </a:moveTo>
                  <a:lnTo>
                    <a:pt x="0" y="209"/>
                  </a:lnTo>
                  <a:cubicBezTo>
                    <a:pt x="70" y="1124"/>
                    <a:pt x="753" y="1889"/>
                    <a:pt x="1645" y="2005"/>
                  </a:cubicBezTo>
                  <a:cubicBezTo>
                    <a:pt x="1721" y="2014"/>
                    <a:pt x="1797" y="2019"/>
                    <a:pt x="1871" y="2019"/>
                  </a:cubicBezTo>
                  <a:cubicBezTo>
                    <a:pt x="2685" y="2019"/>
                    <a:pt x="3408" y="1457"/>
                    <a:pt x="3683" y="661"/>
                  </a:cubicBezTo>
                  <a:lnTo>
                    <a:pt x="1888" y="1"/>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 name="Google Shape;661;p22"/>
            <p:cNvSpPr/>
            <p:nvPr/>
          </p:nvSpPr>
          <p:spPr>
            <a:xfrm>
              <a:off x="5307489" y="1798434"/>
              <a:ext cx="293132" cy="83580"/>
            </a:xfrm>
            <a:custGeom>
              <a:avLst/>
              <a:gdLst/>
              <a:ahLst/>
              <a:cxnLst/>
              <a:rect l="l" t="t" r="r" b="b"/>
              <a:pathLst>
                <a:path w="4391" h="1252" extrusionOk="0">
                  <a:moveTo>
                    <a:pt x="1" y="0"/>
                  </a:moveTo>
                  <a:cubicBezTo>
                    <a:pt x="1" y="0"/>
                    <a:pt x="58" y="24"/>
                    <a:pt x="174" y="35"/>
                  </a:cubicBezTo>
                  <a:cubicBezTo>
                    <a:pt x="290" y="47"/>
                    <a:pt x="464" y="70"/>
                    <a:pt x="672" y="105"/>
                  </a:cubicBezTo>
                  <a:cubicBezTo>
                    <a:pt x="1078" y="163"/>
                    <a:pt x="1645" y="278"/>
                    <a:pt x="2247" y="452"/>
                  </a:cubicBezTo>
                  <a:cubicBezTo>
                    <a:pt x="2861" y="626"/>
                    <a:pt x="3394" y="834"/>
                    <a:pt x="3765" y="985"/>
                  </a:cubicBezTo>
                  <a:cubicBezTo>
                    <a:pt x="3962" y="1066"/>
                    <a:pt x="4112" y="1135"/>
                    <a:pt x="4216" y="1182"/>
                  </a:cubicBezTo>
                  <a:cubicBezTo>
                    <a:pt x="4332" y="1228"/>
                    <a:pt x="4390" y="1251"/>
                    <a:pt x="4390" y="1251"/>
                  </a:cubicBezTo>
                  <a:cubicBezTo>
                    <a:pt x="4390" y="1228"/>
                    <a:pt x="4332" y="1205"/>
                    <a:pt x="4228" y="1159"/>
                  </a:cubicBezTo>
                  <a:cubicBezTo>
                    <a:pt x="4135" y="1101"/>
                    <a:pt x="3973" y="1031"/>
                    <a:pt x="3788" y="939"/>
                  </a:cubicBezTo>
                  <a:cubicBezTo>
                    <a:pt x="3406" y="788"/>
                    <a:pt x="2873" y="568"/>
                    <a:pt x="2259" y="394"/>
                  </a:cubicBezTo>
                  <a:cubicBezTo>
                    <a:pt x="1657" y="221"/>
                    <a:pt x="1078" y="116"/>
                    <a:pt x="672" y="58"/>
                  </a:cubicBezTo>
                  <a:cubicBezTo>
                    <a:pt x="464" y="35"/>
                    <a:pt x="290" y="24"/>
                    <a:pt x="17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 name="Google Shape;662;p22"/>
            <p:cNvSpPr/>
            <p:nvPr/>
          </p:nvSpPr>
          <p:spPr>
            <a:xfrm>
              <a:off x="5299011" y="1851772"/>
              <a:ext cx="293065" cy="83580"/>
            </a:xfrm>
            <a:custGeom>
              <a:avLst/>
              <a:gdLst/>
              <a:ahLst/>
              <a:cxnLst/>
              <a:rect l="l" t="t" r="r" b="b"/>
              <a:pathLst>
                <a:path w="4390" h="1252" extrusionOk="0">
                  <a:moveTo>
                    <a:pt x="0" y="1"/>
                  </a:moveTo>
                  <a:cubicBezTo>
                    <a:pt x="0" y="1"/>
                    <a:pt x="58" y="12"/>
                    <a:pt x="174" y="35"/>
                  </a:cubicBezTo>
                  <a:cubicBezTo>
                    <a:pt x="290" y="47"/>
                    <a:pt x="463" y="70"/>
                    <a:pt x="672" y="105"/>
                  </a:cubicBezTo>
                  <a:cubicBezTo>
                    <a:pt x="1066" y="163"/>
                    <a:pt x="1633" y="279"/>
                    <a:pt x="2247" y="452"/>
                  </a:cubicBezTo>
                  <a:cubicBezTo>
                    <a:pt x="2849" y="626"/>
                    <a:pt x="3382" y="823"/>
                    <a:pt x="3764" y="985"/>
                  </a:cubicBezTo>
                  <a:cubicBezTo>
                    <a:pt x="3950" y="1055"/>
                    <a:pt x="4112" y="1136"/>
                    <a:pt x="4216" y="1170"/>
                  </a:cubicBezTo>
                  <a:cubicBezTo>
                    <a:pt x="4332" y="1228"/>
                    <a:pt x="4390" y="1251"/>
                    <a:pt x="4390" y="1251"/>
                  </a:cubicBezTo>
                  <a:cubicBezTo>
                    <a:pt x="4390" y="1251"/>
                    <a:pt x="4332" y="1205"/>
                    <a:pt x="4228" y="1159"/>
                  </a:cubicBezTo>
                  <a:cubicBezTo>
                    <a:pt x="4123" y="1101"/>
                    <a:pt x="3973" y="1031"/>
                    <a:pt x="3776" y="939"/>
                  </a:cubicBezTo>
                  <a:cubicBezTo>
                    <a:pt x="3405" y="777"/>
                    <a:pt x="2861" y="568"/>
                    <a:pt x="2259" y="394"/>
                  </a:cubicBezTo>
                  <a:cubicBezTo>
                    <a:pt x="1656" y="221"/>
                    <a:pt x="1077" y="116"/>
                    <a:pt x="672" y="59"/>
                  </a:cubicBezTo>
                  <a:cubicBezTo>
                    <a:pt x="463" y="35"/>
                    <a:pt x="290" y="12"/>
                    <a:pt x="174"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 name="Google Shape;663;p22"/>
            <p:cNvSpPr/>
            <p:nvPr/>
          </p:nvSpPr>
          <p:spPr>
            <a:xfrm>
              <a:off x="5290466" y="1905111"/>
              <a:ext cx="293132" cy="82846"/>
            </a:xfrm>
            <a:custGeom>
              <a:avLst/>
              <a:gdLst/>
              <a:ahLst/>
              <a:cxnLst/>
              <a:rect l="l" t="t" r="r" b="b"/>
              <a:pathLst>
                <a:path w="4391" h="1241" extrusionOk="0">
                  <a:moveTo>
                    <a:pt x="1" y="1"/>
                  </a:moveTo>
                  <a:cubicBezTo>
                    <a:pt x="1" y="1"/>
                    <a:pt x="59" y="12"/>
                    <a:pt x="174" y="24"/>
                  </a:cubicBezTo>
                  <a:cubicBezTo>
                    <a:pt x="290" y="47"/>
                    <a:pt x="464" y="70"/>
                    <a:pt x="661" y="105"/>
                  </a:cubicBezTo>
                  <a:cubicBezTo>
                    <a:pt x="1066" y="163"/>
                    <a:pt x="1634" y="267"/>
                    <a:pt x="2248" y="452"/>
                  </a:cubicBezTo>
                  <a:cubicBezTo>
                    <a:pt x="2850" y="626"/>
                    <a:pt x="3383" y="823"/>
                    <a:pt x="3765" y="985"/>
                  </a:cubicBezTo>
                  <a:cubicBezTo>
                    <a:pt x="3950" y="1055"/>
                    <a:pt x="4112" y="1124"/>
                    <a:pt x="4217" y="1171"/>
                  </a:cubicBezTo>
                  <a:cubicBezTo>
                    <a:pt x="4332" y="1228"/>
                    <a:pt x="4390" y="1240"/>
                    <a:pt x="4390" y="1240"/>
                  </a:cubicBezTo>
                  <a:cubicBezTo>
                    <a:pt x="4390" y="1240"/>
                    <a:pt x="4332" y="1205"/>
                    <a:pt x="4228" y="1159"/>
                  </a:cubicBezTo>
                  <a:cubicBezTo>
                    <a:pt x="4124" y="1101"/>
                    <a:pt x="3962" y="1020"/>
                    <a:pt x="3776" y="939"/>
                  </a:cubicBezTo>
                  <a:cubicBezTo>
                    <a:pt x="3406" y="777"/>
                    <a:pt x="2861" y="557"/>
                    <a:pt x="2259" y="383"/>
                  </a:cubicBezTo>
                  <a:cubicBezTo>
                    <a:pt x="1645" y="209"/>
                    <a:pt x="1066" y="117"/>
                    <a:pt x="661" y="59"/>
                  </a:cubicBezTo>
                  <a:cubicBezTo>
                    <a:pt x="464" y="24"/>
                    <a:pt x="290" y="12"/>
                    <a:pt x="174"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 name="Google Shape;664;p22"/>
            <p:cNvSpPr/>
            <p:nvPr/>
          </p:nvSpPr>
          <p:spPr>
            <a:xfrm>
              <a:off x="5281186" y="1957715"/>
              <a:ext cx="284587" cy="83580"/>
            </a:xfrm>
            <a:custGeom>
              <a:avLst/>
              <a:gdLst/>
              <a:ahLst/>
              <a:cxnLst/>
              <a:rect l="l" t="t" r="r" b="b"/>
              <a:pathLst>
                <a:path w="4263" h="1252" extrusionOk="0">
                  <a:moveTo>
                    <a:pt x="1" y="0"/>
                  </a:moveTo>
                  <a:cubicBezTo>
                    <a:pt x="1" y="0"/>
                    <a:pt x="59" y="23"/>
                    <a:pt x="175" y="35"/>
                  </a:cubicBezTo>
                  <a:cubicBezTo>
                    <a:pt x="290" y="47"/>
                    <a:pt x="452" y="81"/>
                    <a:pt x="661" y="105"/>
                  </a:cubicBezTo>
                  <a:cubicBezTo>
                    <a:pt x="1066" y="162"/>
                    <a:pt x="1599" y="278"/>
                    <a:pt x="2190" y="452"/>
                  </a:cubicBezTo>
                  <a:cubicBezTo>
                    <a:pt x="2780" y="626"/>
                    <a:pt x="3290" y="834"/>
                    <a:pt x="3672" y="996"/>
                  </a:cubicBezTo>
                  <a:cubicBezTo>
                    <a:pt x="3858" y="1066"/>
                    <a:pt x="3997" y="1135"/>
                    <a:pt x="4101" y="1182"/>
                  </a:cubicBezTo>
                  <a:cubicBezTo>
                    <a:pt x="4205" y="1240"/>
                    <a:pt x="4263" y="1251"/>
                    <a:pt x="4263" y="1251"/>
                  </a:cubicBezTo>
                  <a:cubicBezTo>
                    <a:pt x="4263" y="1251"/>
                    <a:pt x="4205" y="1228"/>
                    <a:pt x="4112" y="1159"/>
                  </a:cubicBezTo>
                  <a:cubicBezTo>
                    <a:pt x="4020" y="1101"/>
                    <a:pt x="3869" y="1031"/>
                    <a:pt x="3684" y="950"/>
                  </a:cubicBezTo>
                  <a:cubicBezTo>
                    <a:pt x="3325" y="788"/>
                    <a:pt x="2804" y="568"/>
                    <a:pt x="2201" y="394"/>
                  </a:cubicBezTo>
                  <a:cubicBezTo>
                    <a:pt x="1611" y="220"/>
                    <a:pt x="1066" y="116"/>
                    <a:pt x="661" y="58"/>
                  </a:cubicBezTo>
                  <a:cubicBezTo>
                    <a:pt x="452" y="35"/>
                    <a:pt x="290" y="23"/>
                    <a:pt x="175"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 name="Google Shape;665;p22"/>
            <p:cNvSpPr/>
            <p:nvPr/>
          </p:nvSpPr>
          <p:spPr>
            <a:xfrm>
              <a:off x="5274244" y="2010253"/>
              <a:ext cx="253679" cy="73567"/>
            </a:xfrm>
            <a:custGeom>
              <a:avLst/>
              <a:gdLst/>
              <a:ahLst/>
              <a:cxnLst/>
              <a:rect l="l" t="t" r="r" b="b"/>
              <a:pathLst>
                <a:path w="3800" h="1102" extrusionOk="0">
                  <a:moveTo>
                    <a:pt x="1" y="1"/>
                  </a:moveTo>
                  <a:cubicBezTo>
                    <a:pt x="1" y="1"/>
                    <a:pt x="58" y="12"/>
                    <a:pt x="151" y="36"/>
                  </a:cubicBezTo>
                  <a:cubicBezTo>
                    <a:pt x="255" y="47"/>
                    <a:pt x="406" y="59"/>
                    <a:pt x="580" y="82"/>
                  </a:cubicBezTo>
                  <a:cubicBezTo>
                    <a:pt x="916" y="140"/>
                    <a:pt x="1414" y="233"/>
                    <a:pt x="1946" y="372"/>
                  </a:cubicBezTo>
                  <a:cubicBezTo>
                    <a:pt x="2467" y="534"/>
                    <a:pt x="2931" y="719"/>
                    <a:pt x="3267" y="870"/>
                  </a:cubicBezTo>
                  <a:cubicBezTo>
                    <a:pt x="3429" y="939"/>
                    <a:pt x="3556" y="997"/>
                    <a:pt x="3660" y="1043"/>
                  </a:cubicBezTo>
                  <a:cubicBezTo>
                    <a:pt x="3741" y="1090"/>
                    <a:pt x="3799" y="1101"/>
                    <a:pt x="3799" y="1101"/>
                  </a:cubicBezTo>
                  <a:cubicBezTo>
                    <a:pt x="3799" y="1101"/>
                    <a:pt x="3741" y="1078"/>
                    <a:pt x="3660" y="1009"/>
                  </a:cubicBezTo>
                  <a:cubicBezTo>
                    <a:pt x="3568" y="974"/>
                    <a:pt x="3440" y="893"/>
                    <a:pt x="3278" y="823"/>
                  </a:cubicBezTo>
                  <a:cubicBezTo>
                    <a:pt x="2965" y="661"/>
                    <a:pt x="2502" y="476"/>
                    <a:pt x="1969" y="314"/>
                  </a:cubicBezTo>
                  <a:cubicBezTo>
                    <a:pt x="1425" y="163"/>
                    <a:pt x="939" y="82"/>
                    <a:pt x="580" y="47"/>
                  </a:cubicBezTo>
                  <a:cubicBezTo>
                    <a:pt x="406" y="12"/>
                    <a:pt x="255" y="1"/>
                    <a:pt x="151"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 name="Google Shape;666;p22"/>
            <p:cNvSpPr/>
            <p:nvPr/>
          </p:nvSpPr>
          <p:spPr>
            <a:xfrm>
              <a:off x="5261093" y="2064059"/>
              <a:ext cx="139256" cy="26102"/>
            </a:xfrm>
            <a:custGeom>
              <a:avLst/>
              <a:gdLst/>
              <a:ahLst/>
              <a:cxnLst/>
              <a:rect l="l" t="t" r="r" b="b"/>
              <a:pathLst>
                <a:path w="2086" h="391" extrusionOk="0">
                  <a:moveTo>
                    <a:pt x="30" y="1"/>
                  </a:moveTo>
                  <a:cubicBezTo>
                    <a:pt x="11" y="1"/>
                    <a:pt x="1" y="2"/>
                    <a:pt x="1" y="6"/>
                  </a:cubicBezTo>
                  <a:cubicBezTo>
                    <a:pt x="1" y="17"/>
                    <a:pt x="116" y="40"/>
                    <a:pt x="302" y="64"/>
                  </a:cubicBezTo>
                  <a:cubicBezTo>
                    <a:pt x="499" y="98"/>
                    <a:pt x="753" y="133"/>
                    <a:pt x="1043" y="179"/>
                  </a:cubicBezTo>
                  <a:cubicBezTo>
                    <a:pt x="1333" y="226"/>
                    <a:pt x="1599" y="284"/>
                    <a:pt x="1784" y="330"/>
                  </a:cubicBezTo>
                  <a:cubicBezTo>
                    <a:pt x="1945" y="360"/>
                    <a:pt x="2053" y="390"/>
                    <a:pt x="2079" y="390"/>
                  </a:cubicBezTo>
                  <a:cubicBezTo>
                    <a:pt x="2083" y="390"/>
                    <a:pt x="2085" y="389"/>
                    <a:pt x="2085" y="388"/>
                  </a:cubicBezTo>
                  <a:cubicBezTo>
                    <a:pt x="2085" y="388"/>
                    <a:pt x="1970" y="341"/>
                    <a:pt x="1807" y="295"/>
                  </a:cubicBezTo>
                  <a:cubicBezTo>
                    <a:pt x="1622" y="237"/>
                    <a:pt x="1367" y="168"/>
                    <a:pt x="1078" y="121"/>
                  </a:cubicBezTo>
                  <a:cubicBezTo>
                    <a:pt x="788" y="64"/>
                    <a:pt x="510" y="40"/>
                    <a:pt x="325" y="17"/>
                  </a:cubicBezTo>
                  <a:cubicBezTo>
                    <a:pt x="178" y="9"/>
                    <a:pt x="76" y="1"/>
                    <a:pt x="30"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 name="Google Shape;667;p22"/>
            <p:cNvSpPr/>
            <p:nvPr/>
          </p:nvSpPr>
          <p:spPr>
            <a:xfrm>
              <a:off x="4860616" y="1684013"/>
              <a:ext cx="412161" cy="461628"/>
            </a:xfrm>
            <a:custGeom>
              <a:avLst/>
              <a:gdLst/>
              <a:ahLst/>
              <a:cxnLst/>
              <a:rect l="l" t="t" r="r" b="b"/>
              <a:pathLst>
                <a:path w="6174" h="6915" extrusionOk="0">
                  <a:moveTo>
                    <a:pt x="788" y="0"/>
                  </a:moveTo>
                  <a:cubicBezTo>
                    <a:pt x="730" y="12"/>
                    <a:pt x="707" y="12"/>
                    <a:pt x="707" y="12"/>
                  </a:cubicBezTo>
                  <a:lnTo>
                    <a:pt x="811" y="12"/>
                  </a:lnTo>
                  <a:cubicBezTo>
                    <a:pt x="880" y="12"/>
                    <a:pt x="973" y="12"/>
                    <a:pt x="1100" y="0"/>
                  </a:cubicBezTo>
                  <a:lnTo>
                    <a:pt x="1100" y="0"/>
                  </a:lnTo>
                  <a:cubicBezTo>
                    <a:pt x="1092" y="0"/>
                    <a:pt x="1085" y="0"/>
                    <a:pt x="1077" y="0"/>
                  </a:cubicBezTo>
                  <a:close/>
                  <a:moveTo>
                    <a:pt x="707" y="35"/>
                  </a:moveTo>
                  <a:lnTo>
                    <a:pt x="707" y="35"/>
                  </a:lnTo>
                  <a:cubicBezTo>
                    <a:pt x="707" y="70"/>
                    <a:pt x="695" y="93"/>
                    <a:pt x="695" y="128"/>
                  </a:cubicBezTo>
                  <a:cubicBezTo>
                    <a:pt x="707" y="81"/>
                    <a:pt x="707" y="58"/>
                    <a:pt x="707" y="35"/>
                  </a:cubicBezTo>
                  <a:close/>
                  <a:moveTo>
                    <a:pt x="1101" y="0"/>
                  </a:moveTo>
                  <a:cubicBezTo>
                    <a:pt x="1100" y="0"/>
                    <a:pt x="1100" y="0"/>
                    <a:pt x="1100" y="0"/>
                  </a:cubicBezTo>
                  <a:lnTo>
                    <a:pt x="1100" y="0"/>
                  </a:lnTo>
                  <a:cubicBezTo>
                    <a:pt x="1355" y="1"/>
                    <a:pt x="1729" y="13"/>
                    <a:pt x="2201" y="35"/>
                  </a:cubicBezTo>
                  <a:cubicBezTo>
                    <a:pt x="3147" y="116"/>
                    <a:pt x="4519" y="289"/>
                    <a:pt x="6099" y="760"/>
                  </a:cubicBezTo>
                  <a:lnTo>
                    <a:pt x="6099" y="760"/>
                  </a:lnTo>
                  <a:cubicBezTo>
                    <a:pt x="5810" y="2456"/>
                    <a:pt x="5453" y="4449"/>
                    <a:pt x="5073" y="6602"/>
                  </a:cubicBezTo>
                  <a:lnTo>
                    <a:pt x="5043" y="6826"/>
                  </a:lnTo>
                  <a:lnTo>
                    <a:pt x="5043" y="6826"/>
                  </a:lnTo>
                  <a:cubicBezTo>
                    <a:pt x="4161" y="6598"/>
                    <a:pt x="3291" y="6415"/>
                    <a:pt x="2444" y="6289"/>
                  </a:cubicBezTo>
                  <a:cubicBezTo>
                    <a:pt x="1601" y="6164"/>
                    <a:pt x="803" y="6083"/>
                    <a:pt x="60" y="6037"/>
                  </a:cubicBezTo>
                  <a:lnTo>
                    <a:pt x="60" y="6037"/>
                  </a:lnTo>
                  <a:cubicBezTo>
                    <a:pt x="256" y="4251"/>
                    <a:pt x="418" y="2741"/>
                    <a:pt x="533" y="1691"/>
                  </a:cubicBezTo>
                  <a:cubicBezTo>
                    <a:pt x="591" y="1170"/>
                    <a:pt x="637" y="753"/>
                    <a:pt x="660" y="464"/>
                  </a:cubicBezTo>
                  <a:cubicBezTo>
                    <a:pt x="672" y="313"/>
                    <a:pt x="672" y="197"/>
                    <a:pt x="695" y="128"/>
                  </a:cubicBezTo>
                  <a:lnTo>
                    <a:pt x="695" y="128"/>
                  </a:lnTo>
                  <a:cubicBezTo>
                    <a:pt x="672" y="197"/>
                    <a:pt x="660" y="302"/>
                    <a:pt x="649" y="440"/>
                  </a:cubicBezTo>
                  <a:cubicBezTo>
                    <a:pt x="614" y="730"/>
                    <a:pt x="556" y="1159"/>
                    <a:pt x="498" y="1680"/>
                  </a:cubicBezTo>
                  <a:cubicBezTo>
                    <a:pt x="371" y="2734"/>
                    <a:pt x="197" y="4251"/>
                    <a:pt x="0" y="6058"/>
                  </a:cubicBezTo>
                  <a:lnTo>
                    <a:pt x="0" y="6092"/>
                  </a:lnTo>
                  <a:lnTo>
                    <a:pt x="23" y="6092"/>
                  </a:lnTo>
                  <a:cubicBezTo>
                    <a:pt x="776" y="6150"/>
                    <a:pt x="1587" y="6231"/>
                    <a:pt x="2444" y="6370"/>
                  </a:cubicBezTo>
                  <a:cubicBezTo>
                    <a:pt x="3290" y="6498"/>
                    <a:pt x="4181" y="6671"/>
                    <a:pt x="5073" y="6903"/>
                  </a:cubicBezTo>
                  <a:lnTo>
                    <a:pt x="5108" y="6915"/>
                  </a:lnTo>
                  <a:lnTo>
                    <a:pt x="5108" y="6892"/>
                  </a:lnTo>
                  <a:lnTo>
                    <a:pt x="5143" y="6625"/>
                  </a:lnTo>
                  <a:cubicBezTo>
                    <a:pt x="5525" y="4471"/>
                    <a:pt x="5884" y="2456"/>
                    <a:pt x="6173" y="765"/>
                  </a:cubicBezTo>
                  <a:lnTo>
                    <a:pt x="6173" y="730"/>
                  </a:lnTo>
                  <a:lnTo>
                    <a:pt x="6150" y="730"/>
                  </a:lnTo>
                  <a:cubicBezTo>
                    <a:pt x="4552" y="255"/>
                    <a:pt x="3162" y="81"/>
                    <a:pt x="2212" y="24"/>
                  </a:cubicBezTo>
                  <a:cubicBezTo>
                    <a:pt x="1738" y="0"/>
                    <a:pt x="1355" y="0"/>
                    <a:pt x="110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 name="Google Shape;668;p22"/>
            <p:cNvSpPr/>
            <p:nvPr/>
          </p:nvSpPr>
          <p:spPr>
            <a:xfrm>
              <a:off x="4583774" y="2609461"/>
              <a:ext cx="332586" cy="180245"/>
            </a:xfrm>
            <a:custGeom>
              <a:avLst/>
              <a:gdLst/>
              <a:ahLst/>
              <a:cxnLst/>
              <a:rect l="l" t="t" r="r" b="b"/>
              <a:pathLst>
                <a:path w="4982" h="2700" extrusionOk="0">
                  <a:moveTo>
                    <a:pt x="2063" y="1"/>
                  </a:moveTo>
                  <a:lnTo>
                    <a:pt x="1" y="1842"/>
                  </a:lnTo>
                  <a:lnTo>
                    <a:pt x="163" y="1773"/>
                  </a:lnTo>
                  <a:lnTo>
                    <a:pt x="4344" y="2699"/>
                  </a:lnTo>
                  <a:lnTo>
                    <a:pt x="4981" y="1773"/>
                  </a:lnTo>
                  <a:lnTo>
                    <a:pt x="4877" y="580"/>
                  </a:lnTo>
                  <a:lnTo>
                    <a:pt x="4240" y="1"/>
                  </a:lnTo>
                  <a:close/>
                </a:path>
              </a:pathLst>
            </a:custGeom>
            <a:solidFill>
              <a:srgbClr val="CA515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 name="Google Shape;669;p22"/>
            <p:cNvSpPr/>
            <p:nvPr/>
          </p:nvSpPr>
          <p:spPr>
            <a:xfrm>
              <a:off x="4583774" y="2609461"/>
              <a:ext cx="332586" cy="180245"/>
            </a:xfrm>
            <a:custGeom>
              <a:avLst/>
              <a:gdLst/>
              <a:ahLst/>
              <a:cxnLst/>
              <a:rect l="l" t="t" r="r" b="b"/>
              <a:pathLst>
                <a:path w="4982" h="2700" extrusionOk="0">
                  <a:moveTo>
                    <a:pt x="2063" y="1"/>
                  </a:moveTo>
                  <a:lnTo>
                    <a:pt x="1" y="1842"/>
                  </a:lnTo>
                  <a:lnTo>
                    <a:pt x="163" y="1773"/>
                  </a:lnTo>
                  <a:lnTo>
                    <a:pt x="4344" y="2699"/>
                  </a:lnTo>
                  <a:lnTo>
                    <a:pt x="4981" y="1773"/>
                  </a:lnTo>
                  <a:lnTo>
                    <a:pt x="4877" y="580"/>
                  </a:lnTo>
                  <a:lnTo>
                    <a:pt x="4240" y="1"/>
                  </a:lnTo>
                  <a:close/>
                </a:path>
              </a:pathLst>
            </a:custGeom>
            <a:solidFill>
              <a:srgbClr val="0000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 name="Google Shape;670;p22"/>
            <p:cNvSpPr/>
            <p:nvPr/>
          </p:nvSpPr>
          <p:spPr>
            <a:xfrm>
              <a:off x="4935584" y="2055781"/>
              <a:ext cx="654958" cy="268298"/>
            </a:xfrm>
            <a:custGeom>
              <a:avLst/>
              <a:gdLst/>
              <a:ahLst/>
              <a:cxnLst/>
              <a:rect l="l" t="t" r="r" b="b"/>
              <a:pathLst>
                <a:path w="9811" h="4019" extrusionOk="0">
                  <a:moveTo>
                    <a:pt x="9597" y="1"/>
                  </a:moveTo>
                  <a:cubicBezTo>
                    <a:pt x="9559" y="1"/>
                    <a:pt x="9515" y="8"/>
                    <a:pt x="9463" y="25"/>
                  </a:cubicBezTo>
                  <a:cubicBezTo>
                    <a:pt x="9301" y="83"/>
                    <a:pt x="7390" y="512"/>
                    <a:pt x="7390" y="512"/>
                  </a:cubicBezTo>
                  <a:lnTo>
                    <a:pt x="6556" y="743"/>
                  </a:lnTo>
                  <a:lnTo>
                    <a:pt x="1275" y="1450"/>
                  </a:lnTo>
                  <a:cubicBezTo>
                    <a:pt x="510" y="1554"/>
                    <a:pt x="1" y="2319"/>
                    <a:pt x="186" y="3083"/>
                  </a:cubicBezTo>
                  <a:cubicBezTo>
                    <a:pt x="357" y="3652"/>
                    <a:pt x="869" y="4019"/>
                    <a:pt x="1424" y="4019"/>
                  </a:cubicBezTo>
                  <a:cubicBezTo>
                    <a:pt x="1547" y="4019"/>
                    <a:pt x="1672" y="4001"/>
                    <a:pt x="1796" y="3963"/>
                  </a:cubicBezTo>
                  <a:lnTo>
                    <a:pt x="6741" y="2481"/>
                  </a:lnTo>
                  <a:cubicBezTo>
                    <a:pt x="7054" y="2423"/>
                    <a:pt x="7772" y="2365"/>
                    <a:pt x="7772" y="2365"/>
                  </a:cubicBezTo>
                  <a:lnTo>
                    <a:pt x="8096" y="2319"/>
                  </a:lnTo>
                  <a:lnTo>
                    <a:pt x="8096" y="2319"/>
                  </a:lnTo>
                  <a:cubicBezTo>
                    <a:pt x="8096" y="2330"/>
                    <a:pt x="8096" y="2365"/>
                    <a:pt x="8073" y="2376"/>
                  </a:cubicBezTo>
                  <a:cubicBezTo>
                    <a:pt x="8062" y="2400"/>
                    <a:pt x="8050" y="2446"/>
                    <a:pt x="8050" y="2492"/>
                  </a:cubicBezTo>
                  <a:cubicBezTo>
                    <a:pt x="8062" y="2562"/>
                    <a:pt x="8154" y="2608"/>
                    <a:pt x="8224" y="2620"/>
                  </a:cubicBezTo>
                  <a:cubicBezTo>
                    <a:pt x="8255" y="2626"/>
                    <a:pt x="8286" y="2630"/>
                    <a:pt x="8317" y="2630"/>
                  </a:cubicBezTo>
                  <a:cubicBezTo>
                    <a:pt x="8449" y="2630"/>
                    <a:pt x="8577" y="2570"/>
                    <a:pt x="8652" y="2458"/>
                  </a:cubicBezTo>
                  <a:cubicBezTo>
                    <a:pt x="8745" y="2342"/>
                    <a:pt x="8768" y="2168"/>
                    <a:pt x="8733" y="2029"/>
                  </a:cubicBezTo>
                  <a:cubicBezTo>
                    <a:pt x="8745" y="1983"/>
                    <a:pt x="8757" y="1936"/>
                    <a:pt x="8757" y="1902"/>
                  </a:cubicBezTo>
                  <a:cubicBezTo>
                    <a:pt x="8768" y="1589"/>
                    <a:pt x="8409" y="1346"/>
                    <a:pt x="8409" y="1346"/>
                  </a:cubicBezTo>
                  <a:lnTo>
                    <a:pt x="8525" y="1323"/>
                  </a:lnTo>
                  <a:cubicBezTo>
                    <a:pt x="8525" y="1323"/>
                    <a:pt x="8872" y="1357"/>
                    <a:pt x="9058" y="1913"/>
                  </a:cubicBezTo>
                  <a:cubicBezTo>
                    <a:pt x="9092" y="1994"/>
                    <a:pt x="9150" y="2075"/>
                    <a:pt x="9220" y="2110"/>
                  </a:cubicBezTo>
                  <a:cubicBezTo>
                    <a:pt x="9262" y="2127"/>
                    <a:pt x="9298" y="2138"/>
                    <a:pt x="9337" y="2138"/>
                  </a:cubicBezTo>
                  <a:cubicBezTo>
                    <a:pt x="9352" y="2138"/>
                    <a:pt x="9366" y="2136"/>
                    <a:pt x="9382" y="2133"/>
                  </a:cubicBezTo>
                  <a:cubicBezTo>
                    <a:pt x="9509" y="2075"/>
                    <a:pt x="9509" y="1971"/>
                    <a:pt x="9394" y="1624"/>
                  </a:cubicBezTo>
                  <a:cubicBezTo>
                    <a:pt x="9278" y="1276"/>
                    <a:pt x="9058" y="975"/>
                    <a:pt x="8826" y="894"/>
                  </a:cubicBezTo>
                  <a:cubicBezTo>
                    <a:pt x="8594" y="813"/>
                    <a:pt x="8502" y="801"/>
                    <a:pt x="8502" y="801"/>
                  </a:cubicBezTo>
                  <a:cubicBezTo>
                    <a:pt x="8502" y="801"/>
                    <a:pt x="9463" y="465"/>
                    <a:pt x="9521" y="431"/>
                  </a:cubicBezTo>
                  <a:cubicBezTo>
                    <a:pt x="9695" y="373"/>
                    <a:pt x="9811" y="234"/>
                    <a:pt x="9787" y="118"/>
                  </a:cubicBezTo>
                  <a:cubicBezTo>
                    <a:pt x="9761" y="66"/>
                    <a:pt x="9709" y="1"/>
                    <a:pt x="9597" y="1"/>
                  </a:cubicBez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 name="Google Shape;671;p22"/>
            <p:cNvSpPr/>
            <p:nvPr/>
          </p:nvSpPr>
          <p:spPr>
            <a:xfrm>
              <a:off x="5382524" y="2097637"/>
              <a:ext cx="106745" cy="58079"/>
            </a:xfrm>
            <a:custGeom>
              <a:avLst/>
              <a:gdLst/>
              <a:ahLst/>
              <a:cxnLst/>
              <a:rect l="l" t="t" r="r" b="b"/>
              <a:pathLst>
                <a:path w="1599" h="870" extrusionOk="0">
                  <a:moveTo>
                    <a:pt x="706" y="1"/>
                  </a:moveTo>
                  <a:lnTo>
                    <a:pt x="0" y="244"/>
                  </a:lnTo>
                  <a:cubicBezTo>
                    <a:pt x="12" y="360"/>
                    <a:pt x="116" y="429"/>
                    <a:pt x="232" y="464"/>
                  </a:cubicBezTo>
                  <a:cubicBezTo>
                    <a:pt x="347" y="487"/>
                    <a:pt x="440" y="475"/>
                    <a:pt x="556" y="487"/>
                  </a:cubicBezTo>
                  <a:cubicBezTo>
                    <a:pt x="892" y="533"/>
                    <a:pt x="1135" y="835"/>
                    <a:pt x="1471" y="869"/>
                  </a:cubicBezTo>
                  <a:cubicBezTo>
                    <a:pt x="1517" y="869"/>
                    <a:pt x="1575" y="869"/>
                    <a:pt x="1587" y="823"/>
                  </a:cubicBezTo>
                  <a:cubicBezTo>
                    <a:pt x="1598" y="777"/>
                    <a:pt x="1564" y="730"/>
                    <a:pt x="1529" y="719"/>
                  </a:cubicBezTo>
                  <a:cubicBezTo>
                    <a:pt x="1251" y="475"/>
                    <a:pt x="984" y="232"/>
                    <a:pt x="706" y="1"/>
                  </a:cubicBez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 name="Google Shape;672;p22"/>
            <p:cNvSpPr/>
            <p:nvPr/>
          </p:nvSpPr>
          <p:spPr>
            <a:xfrm>
              <a:off x="5380922" y="2094567"/>
              <a:ext cx="109082" cy="61150"/>
            </a:xfrm>
            <a:custGeom>
              <a:avLst/>
              <a:gdLst/>
              <a:ahLst/>
              <a:cxnLst/>
              <a:rect l="l" t="t" r="r" b="b"/>
              <a:pathLst>
                <a:path w="1634" h="916" extrusionOk="0">
                  <a:moveTo>
                    <a:pt x="730" y="0"/>
                  </a:moveTo>
                  <a:cubicBezTo>
                    <a:pt x="730" y="12"/>
                    <a:pt x="754" y="47"/>
                    <a:pt x="812" y="81"/>
                  </a:cubicBezTo>
                  <a:cubicBezTo>
                    <a:pt x="858" y="128"/>
                    <a:pt x="939" y="220"/>
                    <a:pt x="1043" y="301"/>
                  </a:cubicBezTo>
                  <a:cubicBezTo>
                    <a:pt x="1159" y="394"/>
                    <a:pt x="1275" y="510"/>
                    <a:pt x="1402" y="626"/>
                  </a:cubicBezTo>
                  <a:cubicBezTo>
                    <a:pt x="1437" y="649"/>
                    <a:pt x="1483" y="684"/>
                    <a:pt x="1506" y="707"/>
                  </a:cubicBezTo>
                  <a:cubicBezTo>
                    <a:pt x="1541" y="742"/>
                    <a:pt x="1576" y="765"/>
                    <a:pt x="1576" y="799"/>
                  </a:cubicBezTo>
                  <a:cubicBezTo>
                    <a:pt x="1576" y="823"/>
                    <a:pt x="1541" y="834"/>
                    <a:pt x="1495" y="834"/>
                  </a:cubicBezTo>
                  <a:cubicBezTo>
                    <a:pt x="1449" y="834"/>
                    <a:pt x="1391" y="823"/>
                    <a:pt x="1344" y="811"/>
                  </a:cubicBezTo>
                  <a:cubicBezTo>
                    <a:pt x="1159" y="753"/>
                    <a:pt x="997" y="626"/>
                    <a:pt x="823" y="545"/>
                  </a:cubicBezTo>
                  <a:cubicBezTo>
                    <a:pt x="754" y="521"/>
                    <a:pt x="673" y="487"/>
                    <a:pt x="580" y="475"/>
                  </a:cubicBezTo>
                  <a:lnTo>
                    <a:pt x="348" y="475"/>
                  </a:lnTo>
                  <a:cubicBezTo>
                    <a:pt x="209" y="475"/>
                    <a:pt x="105" y="429"/>
                    <a:pt x="59" y="371"/>
                  </a:cubicBezTo>
                  <a:cubicBezTo>
                    <a:pt x="1" y="314"/>
                    <a:pt x="1" y="279"/>
                    <a:pt x="1" y="278"/>
                  </a:cubicBezTo>
                  <a:lnTo>
                    <a:pt x="1" y="278"/>
                  </a:lnTo>
                  <a:cubicBezTo>
                    <a:pt x="1" y="279"/>
                    <a:pt x="1" y="314"/>
                    <a:pt x="47" y="394"/>
                  </a:cubicBezTo>
                  <a:cubicBezTo>
                    <a:pt x="93" y="464"/>
                    <a:pt x="209" y="521"/>
                    <a:pt x="348" y="521"/>
                  </a:cubicBezTo>
                  <a:cubicBezTo>
                    <a:pt x="418" y="521"/>
                    <a:pt x="499" y="521"/>
                    <a:pt x="568" y="533"/>
                  </a:cubicBezTo>
                  <a:cubicBezTo>
                    <a:pt x="638" y="533"/>
                    <a:pt x="707" y="568"/>
                    <a:pt x="800" y="603"/>
                  </a:cubicBezTo>
                  <a:cubicBezTo>
                    <a:pt x="974" y="695"/>
                    <a:pt x="1136" y="811"/>
                    <a:pt x="1333" y="881"/>
                  </a:cubicBezTo>
                  <a:cubicBezTo>
                    <a:pt x="1391" y="892"/>
                    <a:pt x="1437" y="915"/>
                    <a:pt x="1495" y="915"/>
                  </a:cubicBezTo>
                  <a:cubicBezTo>
                    <a:pt x="1530" y="915"/>
                    <a:pt x="1553" y="915"/>
                    <a:pt x="1588" y="892"/>
                  </a:cubicBezTo>
                  <a:cubicBezTo>
                    <a:pt x="1611" y="881"/>
                    <a:pt x="1634" y="846"/>
                    <a:pt x="1634" y="811"/>
                  </a:cubicBezTo>
                  <a:cubicBezTo>
                    <a:pt x="1622" y="742"/>
                    <a:pt x="1564" y="707"/>
                    <a:pt x="1541" y="684"/>
                  </a:cubicBezTo>
                  <a:cubicBezTo>
                    <a:pt x="1506" y="649"/>
                    <a:pt x="1472" y="626"/>
                    <a:pt x="1437" y="591"/>
                  </a:cubicBezTo>
                  <a:cubicBezTo>
                    <a:pt x="1310" y="475"/>
                    <a:pt x="1182" y="359"/>
                    <a:pt x="1078" y="267"/>
                  </a:cubicBezTo>
                  <a:cubicBezTo>
                    <a:pt x="974" y="186"/>
                    <a:pt x="893" y="116"/>
                    <a:pt x="835" y="70"/>
                  </a:cubicBezTo>
                  <a:cubicBezTo>
                    <a:pt x="777" y="23"/>
                    <a:pt x="731" y="0"/>
                    <a:pt x="730" y="0"/>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 name="Google Shape;673;p22"/>
            <p:cNvSpPr/>
            <p:nvPr/>
          </p:nvSpPr>
          <p:spPr>
            <a:xfrm>
              <a:off x="5496946" y="2139494"/>
              <a:ext cx="68093" cy="58146"/>
            </a:xfrm>
            <a:custGeom>
              <a:avLst/>
              <a:gdLst/>
              <a:ahLst/>
              <a:cxnLst/>
              <a:rect l="l" t="t" r="r" b="b"/>
              <a:pathLst>
                <a:path w="1020" h="871" extrusionOk="0">
                  <a:moveTo>
                    <a:pt x="124" y="0"/>
                  </a:moveTo>
                  <a:cubicBezTo>
                    <a:pt x="81" y="0"/>
                    <a:pt x="50" y="11"/>
                    <a:pt x="35" y="11"/>
                  </a:cubicBezTo>
                  <a:cubicBezTo>
                    <a:pt x="23" y="34"/>
                    <a:pt x="0" y="45"/>
                    <a:pt x="0" y="45"/>
                  </a:cubicBezTo>
                  <a:cubicBezTo>
                    <a:pt x="0" y="50"/>
                    <a:pt x="4" y="52"/>
                    <a:pt x="12" y="52"/>
                  </a:cubicBezTo>
                  <a:cubicBezTo>
                    <a:pt x="33" y="52"/>
                    <a:pt x="79" y="39"/>
                    <a:pt x="139" y="39"/>
                  </a:cubicBezTo>
                  <a:cubicBezTo>
                    <a:pt x="161" y="39"/>
                    <a:pt x="184" y="40"/>
                    <a:pt x="209" y="45"/>
                  </a:cubicBezTo>
                  <a:cubicBezTo>
                    <a:pt x="266" y="69"/>
                    <a:pt x="336" y="103"/>
                    <a:pt x="394" y="173"/>
                  </a:cubicBezTo>
                  <a:cubicBezTo>
                    <a:pt x="452" y="254"/>
                    <a:pt x="498" y="335"/>
                    <a:pt x="521" y="428"/>
                  </a:cubicBezTo>
                  <a:cubicBezTo>
                    <a:pt x="568" y="532"/>
                    <a:pt x="602" y="613"/>
                    <a:pt x="637" y="682"/>
                  </a:cubicBezTo>
                  <a:cubicBezTo>
                    <a:pt x="683" y="752"/>
                    <a:pt x="753" y="810"/>
                    <a:pt x="811" y="845"/>
                  </a:cubicBezTo>
                  <a:cubicBezTo>
                    <a:pt x="840" y="862"/>
                    <a:pt x="872" y="871"/>
                    <a:pt x="901" y="871"/>
                  </a:cubicBezTo>
                  <a:cubicBezTo>
                    <a:pt x="930" y="871"/>
                    <a:pt x="956" y="862"/>
                    <a:pt x="973" y="845"/>
                  </a:cubicBezTo>
                  <a:cubicBezTo>
                    <a:pt x="1008" y="833"/>
                    <a:pt x="1019" y="810"/>
                    <a:pt x="1019" y="798"/>
                  </a:cubicBezTo>
                  <a:lnTo>
                    <a:pt x="1019" y="798"/>
                  </a:lnTo>
                  <a:cubicBezTo>
                    <a:pt x="1019" y="798"/>
                    <a:pt x="1008" y="821"/>
                    <a:pt x="961" y="833"/>
                  </a:cubicBezTo>
                  <a:cubicBezTo>
                    <a:pt x="947" y="838"/>
                    <a:pt x="929" y="841"/>
                    <a:pt x="908" y="841"/>
                  </a:cubicBezTo>
                  <a:cubicBezTo>
                    <a:pt x="879" y="841"/>
                    <a:pt x="845" y="835"/>
                    <a:pt x="811" y="821"/>
                  </a:cubicBezTo>
                  <a:cubicBezTo>
                    <a:pt x="753" y="787"/>
                    <a:pt x="695" y="729"/>
                    <a:pt x="660" y="659"/>
                  </a:cubicBezTo>
                  <a:cubicBezTo>
                    <a:pt x="614" y="590"/>
                    <a:pt x="579" y="497"/>
                    <a:pt x="544" y="393"/>
                  </a:cubicBezTo>
                  <a:cubicBezTo>
                    <a:pt x="498" y="300"/>
                    <a:pt x="463" y="208"/>
                    <a:pt x="394" y="138"/>
                  </a:cubicBezTo>
                  <a:cubicBezTo>
                    <a:pt x="336" y="69"/>
                    <a:pt x="266" y="22"/>
                    <a:pt x="197" y="11"/>
                  </a:cubicBezTo>
                  <a:cubicBezTo>
                    <a:pt x="170" y="3"/>
                    <a:pt x="146" y="0"/>
                    <a:pt x="124" y="0"/>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 name="Google Shape;674;p22"/>
            <p:cNvSpPr/>
            <p:nvPr/>
          </p:nvSpPr>
          <p:spPr>
            <a:xfrm>
              <a:off x="5489202" y="2082150"/>
              <a:ext cx="87452" cy="31777"/>
            </a:xfrm>
            <a:custGeom>
              <a:avLst/>
              <a:gdLst/>
              <a:ahLst/>
              <a:cxnLst/>
              <a:rect l="l" t="t" r="r" b="b"/>
              <a:pathLst>
                <a:path w="1310" h="476" extrusionOk="0">
                  <a:moveTo>
                    <a:pt x="1309" y="1"/>
                  </a:moveTo>
                  <a:cubicBezTo>
                    <a:pt x="1309" y="1"/>
                    <a:pt x="1240" y="13"/>
                    <a:pt x="1124" y="70"/>
                  </a:cubicBezTo>
                  <a:cubicBezTo>
                    <a:pt x="985" y="117"/>
                    <a:pt x="834" y="175"/>
                    <a:pt x="660" y="244"/>
                  </a:cubicBezTo>
                  <a:cubicBezTo>
                    <a:pt x="487" y="302"/>
                    <a:pt x="325" y="360"/>
                    <a:pt x="197" y="406"/>
                  </a:cubicBezTo>
                  <a:cubicBezTo>
                    <a:pt x="81" y="441"/>
                    <a:pt x="0" y="476"/>
                    <a:pt x="0" y="476"/>
                  </a:cubicBezTo>
                  <a:cubicBezTo>
                    <a:pt x="0" y="476"/>
                    <a:pt x="81" y="464"/>
                    <a:pt x="209" y="430"/>
                  </a:cubicBezTo>
                  <a:cubicBezTo>
                    <a:pt x="325" y="406"/>
                    <a:pt x="498" y="348"/>
                    <a:pt x="672" y="291"/>
                  </a:cubicBezTo>
                  <a:cubicBezTo>
                    <a:pt x="846" y="233"/>
                    <a:pt x="1019" y="152"/>
                    <a:pt x="1135" y="117"/>
                  </a:cubicBezTo>
                  <a:cubicBezTo>
                    <a:pt x="1240" y="36"/>
                    <a:pt x="1309" y="13"/>
                    <a:pt x="1309" y="1"/>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 name="Google Shape;675;p22"/>
            <p:cNvSpPr/>
            <p:nvPr/>
          </p:nvSpPr>
          <p:spPr>
            <a:xfrm>
              <a:off x="5469108" y="2162725"/>
              <a:ext cx="47198" cy="47064"/>
            </a:xfrm>
            <a:custGeom>
              <a:avLst/>
              <a:gdLst/>
              <a:ahLst/>
              <a:cxnLst/>
              <a:rect l="l" t="t" r="r" b="b"/>
              <a:pathLst>
                <a:path w="707" h="705" extrusionOk="0">
                  <a:moveTo>
                    <a:pt x="284" y="0"/>
                  </a:moveTo>
                  <a:cubicBezTo>
                    <a:pt x="280" y="0"/>
                    <a:pt x="278" y="3"/>
                    <a:pt x="278" y="10"/>
                  </a:cubicBezTo>
                  <a:lnTo>
                    <a:pt x="324" y="45"/>
                  </a:lnTo>
                  <a:cubicBezTo>
                    <a:pt x="348" y="80"/>
                    <a:pt x="394" y="114"/>
                    <a:pt x="382" y="195"/>
                  </a:cubicBezTo>
                  <a:cubicBezTo>
                    <a:pt x="382" y="219"/>
                    <a:pt x="348" y="253"/>
                    <a:pt x="324" y="265"/>
                  </a:cubicBezTo>
                  <a:cubicBezTo>
                    <a:pt x="290" y="276"/>
                    <a:pt x="232" y="300"/>
                    <a:pt x="185" y="300"/>
                  </a:cubicBezTo>
                  <a:cubicBezTo>
                    <a:pt x="151" y="311"/>
                    <a:pt x="93" y="323"/>
                    <a:pt x="46" y="369"/>
                  </a:cubicBezTo>
                  <a:cubicBezTo>
                    <a:pt x="12" y="404"/>
                    <a:pt x="0" y="485"/>
                    <a:pt x="12" y="543"/>
                  </a:cubicBezTo>
                  <a:cubicBezTo>
                    <a:pt x="35" y="601"/>
                    <a:pt x="93" y="647"/>
                    <a:pt x="128" y="670"/>
                  </a:cubicBezTo>
                  <a:cubicBezTo>
                    <a:pt x="185" y="705"/>
                    <a:pt x="232" y="705"/>
                    <a:pt x="290" y="705"/>
                  </a:cubicBezTo>
                  <a:cubicBezTo>
                    <a:pt x="394" y="682"/>
                    <a:pt x="463" y="647"/>
                    <a:pt x="533" y="612"/>
                  </a:cubicBezTo>
                  <a:cubicBezTo>
                    <a:pt x="614" y="589"/>
                    <a:pt x="649" y="543"/>
                    <a:pt x="683" y="508"/>
                  </a:cubicBezTo>
                  <a:cubicBezTo>
                    <a:pt x="707" y="485"/>
                    <a:pt x="707" y="450"/>
                    <a:pt x="707" y="450"/>
                  </a:cubicBezTo>
                  <a:lnTo>
                    <a:pt x="707" y="450"/>
                  </a:lnTo>
                  <a:lnTo>
                    <a:pt x="672" y="497"/>
                  </a:lnTo>
                  <a:cubicBezTo>
                    <a:pt x="637" y="531"/>
                    <a:pt x="591" y="554"/>
                    <a:pt x="521" y="589"/>
                  </a:cubicBezTo>
                  <a:cubicBezTo>
                    <a:pt x="463" y="612"/>
                    <a:pt x="382" y="647"/>
                    <a:pt x="290" y="670"/>
                  </a:cubicBezTo>
                  <a:cubicBezTo>
                    <a:pt x="280" y="672"/>
                    <a:pt x="270" y="672"/>
                    <a:pt x="259" y="672"/>
                  </a:cubicBezTo>
                  <a:cubicBezTo>
                    <a:pt x="182" y="672"/>
                    <a:pt x="89" y="634"/>
                    <a:pt x="58" y="543"/>
                  </a:cubicBezTo>
                  <a:cubicBezTo>
                    <a:pt x="46" y="497"/>
                    <a:pt x="46" y="439"/>
                    <a:pt x="70" y="392"/>
                  </a:cubicBezTo>
                  <a:cubicBezTo>
                    <a:pt x="104" y="358"/>
                    <a:pt x="151" y="334"/>
                    <a:pt x="185" y="334"/>
                  </a:cubicBezTo>
                  <a:cubicBezTo>
                    <a:pt x="232" y="323"/>
                    <a:pt x="278" y="323"/>
                    <a:pt x="324" y="300"/>
                  </a:cubicBezTo>
                  <a:cubicBezTo>
                    <a:pt x="359" y="276"/>
                    <a:pt x="394" y="242"/>
                    <a:pt x="394" y="195"/>
                  </a:cubicBezTo>
                  <a:cubicBezTo>
                    <a:pt x="394" y="103"/>
                    <a:pt x="348" y="68"/>
                    <a:pt x="324" y="33"/>
                  </a:cubicBezTo>
                  <a:cubicBezTo>
                    <a:pt x="308" y="17"/>
                    <a:pt x="292" y="0"/>
                    <a:pt x="284" y="0"/>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1" name="Google Shape;676;p22"/>
            <p:cNvSpPr/>
            <p:nvPr/>
          </p:nvSpPr>
          <p:spPr>
            <a:xfrm>
              <a:off x="5472179" y="2189628"/>
              <a:ext cx="49534" cy="43392"/>
            </a:xfrm>
            <a:custGeom>
              <a:avLst/>
              <a:gdLst/>
              <a:ahLst/>
              <a:cxnLst/>
              <a:rect l="l" t="t" r="r" b="b"/>
              <a:pathLst>
                <a:path w="742" h="650" extrusionOk="0">
                  <a:moveTo>
                    <a:pt x="695" y="1"/>
                  </a:moveTo>
                  <a:cubicBezTo>
                    <a:pt x="684" y="1"/>
                    <a:pt x="719" y="82"/>
                    <a:pt x="707" y="209"/>
                  </a:cubicBezTo>
                  <a:cubicBezTo>
                    <a:pt x="695" y="267"/>
                    <a:pt x="684" y="337"/>
                    <a:pt x="637" y="406"/>
                  </a:cubicBezTo>
                  <a:cubicBezTo>
                    <a:pt x="591" y="487"/>
                    <a:pt x="522" y="545"/>
                    <a:pt x="417" y="568"/>
                  </a:cubicBezTo>
                  <a:cubicBezTo>
                    <a:pt x="377" y="586"/>
                    <a:pt x="331" y="594"/>
                    <a:pt x="286" y="594"/>
                  </a:cubicBezTo>
                  <a:cubicBezTo>
                    <a:pt x="241" y="594"/>
                    <a:pt x="197" y="586"/>
                    <a:pt x="163" y="568"/>
                  </a:cubicBezTo>
                  <a:cubicBezTo>
                    <a:pt x="82" y="545"/>
                    <a:pt x="47" y="464"/>
                    <a:pt x="24" y="406"/>
                  </a:cubicBezTo>
                  <a:cubicBezTo>
                    <a:pt x="12" y="348"/>
                    <a:pt x="47" y="314"/>
                    <a:pt x="70" y="279"/>
                  </a:cubicBezTo>
                  <a:cubicBezTo>
                    <a:pt x="105" y="267"/>
                    <a:pt x="128" y="256"/>
                    <a:pt x="116" y="256"/>
                  </a:cubicBezTo>
                  <a:cubicBezTo>
                    <a:pt x="116" y="256"/>
                    <a:pt x="82" y="256"/>
                    <a:pt x="58" y="279"/>
                  </a:cubicBezTo>
                  <a:cubicBezTo>
                    <a:pt x="24" y="314"/>
                    <a:pt x="0" y="360"/>
                    <a:pt x="0" y="429"/>
                  </a:cubicBezTo>
                  <a:cubicBezTo>
                    <a:pt x="0" y="499"/>
                    <a:pt x="58" y="568"/>
                    <a:pt x="139" y="615"/>
                  </a:cubicBezTo>
                  <a:cubicBezTo>
                    <a:pt x="186" y="638"/>
                    <a:pt x="235" y="649"/>
                    <a:pt x="284" y="649"/>
                  </a:cubicBezTo>
                  <a:cubicBezTo>
                    <a:pt x="333" y="649"/>
                    <a:pt x="383" y="638"/>
                    <a:pt x="429" y="615"/>
                  </a:cubicBezTo>
                  <a:cubicBezTo>
                    <a:pt x="533" y="580"/>
                    <a:pt x="603" y="510"/>
                    <a:pt x="661" y="441"/>
                  </a:cubicBezTo>
                  <a:cubicBezTo>
                    <a:pt x="719" y="371"/>
                    <a:pt x="742" y="279"/>
                    <a:pt x="742" y="221"/>
                  </a:cubicBezTo>
                  <a:cubicBezTo>
                    <a:pt x="742" y="151"/>
                    <a:pt x="742" y="105"/>
                    <a:pt x="719" y="59"/>
                  </a:cubicBezTo>
                  <a:lnTo>
                    <a:pt x="695" y="1"/>
                  </a:ln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2" name="Google Shape;677;p22"/>
            <p:cNvSpPr/>
            <p:nvPr/>
          </p:nvSpPr>
          <p:spPr>
            <a:xfrm>
              <a:off x="5403352" y="2134754"/>
              <a:ext cx="34847" cy="42591"/>
            </a:xfrm>
            <a:custGeom>
              <a:avLst/>
              <a:gdLst/>
              <a:ahLst/>
              <a:cxnLst/>
              <a:rect l="l" t="t" r="r" b="b"/>
              <a:pathLst>
                <a:path w="522" h="638" extrusionOk="0">
                  <a:moveTo>
                    <a:pt x="509" y="0"/>
                  </a:moveTo>
                  <a:cubicBezTo>
                    <a:pt x="492" y="0"/>
                    <a:pt x="376" y="178"/>
                    <a:pt x="163" y="313"/>
                  </a:cubicBezTo>
                  <a:cubicBezTo>
                    <a:pt x="117" y="336"/>
                    <a:pt x="93" y="348"/>
                    <a:pt x="47" y="383"/>
                  </a:cubicBezTo>
                  <a:lnTo>
                    <a:pt x="1" y="394"/>
                  </a:lnTo>
                  <a:lnTo>
                    <a:pt x="47" y="406"/>
                  </a:lnTo>
                  <a:cubicBezTo>
                    <a:pt x="51" y="408"/>
                    <a:pt x="55" y="409"/>
                    <a:pt x="59" y="411"/>
                  </a:cubicBezTo>
                  <a:lnTo>
                    <a:pt x="59" y="411"/>
                  </a:lnTo>
                  <a:lnTo>
                    <a:pt x="59" y="429"/>
                  </a:lnTo>
                  <a:cubicBezTo>
                    <a:pt x="65" y="426"/>
                    <a:pt x="71" y="423"/>
                    <a:pt x="77" y="420"/>
                  </a:cubicBezTo>
                  <a:lnTo>
                    <a:pt x="77" y="420"/>
                  </a:lnTo>
                  <a:cubicBezTo>
                    <a:pt x="142" y="455"/>
                    <a:pt x="192" y="504"/>
                    <a:pt x="232" y="545"/>
                  </a:cubicBezTo>
                  <a:cubicBezTo>
                    <a:pt x="244" y="614"/>
                    <a:pt x="267" y="638"/>
                    <a:pt x="279" y="638"/>
                  </a:cubicBezTo>
                  <a:cubicBezTo>
                    <a:pt x="279" y="638"/>
                    <a:pt x="279" y="603"/>
                    <a:pt x="244" y="556"/>
                  </a:cubicBezTo>
                  <a:cubicBezTo>
                    <a:pt x="224" y="506"/>
                    <a:pt x="168" y="455"/>
                    <a:pt x="92" y="412"/>
                  </a:cubicBezTo>
                  <a:lnTo>
                    <a:pt x="92" y="412"/>
                  </a:lnTo>
                  <a:cubicBezTo>
                    <a:pt x="126" y="394"/>
                    <a:pt x="157" y="374"/>
                    <a:pt x="174" y="348"/>
                  </a:cubicBezTo>
                  <a:cubicBezTo>
                    <a:pt x="406" y="209"/>
                    <a:pt x="522" y="24"/>
                    <a:pt x="510" y="1"/>
                  </a:cubicBezTo>
                  <a:cubicBezTo>
                    <a:pt x="510" y="0"/>
                    <a:pt x="510" y="0"/>
                    <a:pt x="509" y="0"/>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3" name="Google Shape;678;p22"/>
            <p:cNvSpPr/>
            <p:nvPr/>
          </p:nvSpPr>
          <p:spPr>
            <a:xfrm>
              <a:off x="5526319" y="2139894"/>
              <a:ext cx="5474" cy="20428"/>
            </a:xfrm>
            <a:custGeom>
              <a:avLst/>
              <a:gdLst/>
              <a:ahLst/>
              <a:cxnLst/>
              <a:rect l="l" t="t" r="r" b="b"/>
              <a:pathLst>
                <a:path w="82" h="306" extrusionOk="0">
                  <a:moveTo>
                    <a:pt x="64" y="1"/>
                  </a:moveTo>
                  <a:cubicBezTo>
                    <a:pt x="48" y="1"/>
                    <a:pt x="10" y="72"/>
                    <a:pt x="0" y="144"/>
                  </a:cubicBezTo>
                  <a:cubicBezTo>
                    <a:pt x="0" y="248"/>
                    <a:pt x="47" y="306"/>
                    <a:pt x="47" y="306"/>
                  </a:cubicBezTo>
                  <a:cubicBezTo>
                    <a:pt x="58" y="306"/>
                    <a:pt x="23" y="236"/>
                    <a:pt x="23" y="144"/>
                  </a:cubicBezTo>
                  <a:cubicBezTo>
                    <a:pt x="58" y="74"/>
                    <a:pt x="81" y="16"/>
                    <a:pt x="70" y="5"/>
                  </a:cubicBezTo>
                  <a:cubicBezTo>
                    <a:pt x="68" y="2"/>
                    <a:pt x="66" y="1"/>
                    <a:pt x="64" y="1"/>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4" name="Google Shape;679;p22"/>
            <p:cNvSpPr/>
            <p:nvPr/>
          </p:nvSpPr>
          <p:spPr>
            <a:xfrm>
              <a:off x="3618865" y="2136957"/>
              <a:ext cx="265294" cy="196601"/>
            </a:xfrm>
            <a:custGeom>
              <a:avLst/>
              <a:gdLst/>
              <a:ahLst/>
              <a:cxnLst/>
              <a:rect l="l" t="t" r="r" b="b"/>
              <a:pathLst>
                <a:path w="3974" h="2945" extrusionOk="0">
                  <a:moveTo>
                    <a:pt x="1615" y="0"/>
                  </a:moveTo>
                  <a:cubicBezTo>
                    <a:pt x="1608" y="0"/>
                    <a:pt x="1603" y="1"/>
                    <a:pt x="1599" y="2"/>
                  </a:cubicBezTo>
                  <a:cubicBezTo>
                    <a:pt x="1495" y="25"/>
                    <a:pt x="1" y="292"/>
                    <a:pt x="175" y="466"/>
                  </a:cubicBezTo>
                  <a:cubicBezTo>
                    <a:pt x="230" y="521"/>
                    <a:pt x="373" y="540"/>
                    <a:pt x="541" y="540"/>
                  </a:cubicBezTo>
                  <a:cubicBezTo>
                    <a:pt x="901" y="540"/>
                    <a:pt x="1379" y="454"/>
                    <a:pt x="1379" y="454"/>
                  </a:cubicBezTo>
                  <a:lnTo>
                    <a:pt x="1530" y="523"/>
                  </a:lnTo>
                  <a:cubicBezTo>
                    <a:pt x="1530" y="523"/>
                    <a:pt x="626" y="662"/>
                    <a:pt x="441" y="767"/>
                  </a:cubicBezTo>
                  <a:cubicBezTo>
                    <a:pt x="280" y="863"/>
                    <a:pt x="318" y="1060"/>
                    <a:pt x="454" y="1060"/>
                  </a:cubicBezTo>
                  <a:cubicBezTo>
                    <a:pt x="465" y="1060"/>
                    <a:pt x="476" y="1059"/>
                    <a:pt x="487" y="1056"/>
                  </a:cubicBezTo>
                  <a:cubicBezTo>
                    <a:pt x="619" y="1046"/>
                    <a:pt x="1239" y="921"/>
                    <a:pt x="1423" y="921"/>
                  </a:cubicBezTo>
                  <a:cubicBezTo>
                    <a:pt x="1449" y="921"/>
                    <a:pt x="1466" y="923"/>
                    <a:pt x="1472" y="929"/>
                  </a:cubicBezTo>
                  <a:cubicBezTo>
                    <a:pt x="1507" y="975"/>
                    <a:pt x="626" y="1126"/>
                    <a:pt x="522" y="1184"/>
                  </a:cubicBezTo>
                  <a:cubicBezTo>
                    <a:pt x="401" y="1261"/>
                    <a:pt x="384" y="1475"/>
                    <a:pt x="523" y="1475"/>
                  </a:cubicBezTo>
                  <a:cubicBezTo>
                    <a:pt x="530" y="1475"/>
                    <a:pt x="538" y="1474"/>
                    <a:pt x="545" y="1473"/>
                  </a:cubicBezTo>
                  <a:cubicBezTo>
                    <a:pt x="638" y="1473"/>
                    <a:pt x="1483" y="1265"/>
                    <a:pt x="1483" y="1265"/>
                  </a:cubicBezTo>
                  <a:lnTo>
                    <a:pt x="1483" y="1265"/>
                  </a:lnTo>
                  <a:cubicBezTo>
                    <a:pt x="1483" y="1265"/>
                    <a:pt x="812" y="1520"/>
                    <a:pt x="754" y="1577"/>
                  </a:cubicBezTo>
                  <a:cubicBezTo>
                    <a:pt x="671" y="1671"/>
                    <a:pt x="727" y="1791"/>
                    <a:pt x="847" y="1791"/>
                  </a:cubicBezTo>
                  <a:cubicBezTo>
                    <a:pt x="861" y="1791"/>
                    <a:pt x="877" y="1790"/>
                    <a:pt x="893" y="1786"/>
                  </a:cubicBezTo>
                  <a:cubicBezTo>
                    <a:pt x="985" y="1751"/>
                    <a:pt x="1449" y="1531"/>
                    <a:pt x="1588" y="1508"/>
                  </a:cubicBezTo>
                  <a:cubicBezTo>
                    <a:pt x="1588" y="1508"/>
                    <a:pt x="1715" y="1531"/>
                    <a:pt x="1819" y="1797"/>
                  </a:cubicBezTo>
                  <a:cubicBezTo>
                    <a:pt x="1877" y="1913"/>
                    <a:pt x="2109" y="2631"/>
                    <a:pt x="2537" y="2631"/>
                  </a:cubicBezTo>
                  <a:cubicBezTo>
                    <a:pt x="2544" y="2631"/>
                    <a:pt x="2551" y="2631"/>
                    <a:pt x="2558" y="2631"/>
                  </a:cubicBezTo>
                  <a:cubicBezTo>
                    <a:pt x="2944" y="2631"/>
                    <a:pt x="3313" y="2944"/>
                    <a:pt x="3313" y="2944"/>
                  </a:cubicBezTo>
                  <a:lnTo>
                    <a:pt x="3973" y="1879"/>
                  </a:lnTo>
                  <a:cubicBezTo>
                    <a:pt x="3973" y="1879"/>
                    <a:pt x="3209" y="639"/>
                    <a:pt x="3058" y="523"/>
                  </a:cubicBezTo>
                  <a:cubicBezTo>
                    <a:pt x="2936" y="423"/>
                    <a:pt x="1792" y="0"/>
                    <a:pt x="1615" y="0"/>
                  </a:cubicBez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5" name="Google Shape;680;p22"/>
            <p:cNvSpPr/>
            <p:nvPr/>
          </p:nvSpPr>
          <p:spPr>
            <a:xfrm>
              <a:off x="3632016" y="2164928"/>
              <a:ext cx="123034" cy="17891"/>
            </a:xfrm>
            <a:custGeom>
              <a:avLst/>
              <a:gdLst/>
              <a:ahLst/>
              <a:cxnLst/>
              <a:rect l="l" t="t" r="r" b="b"/>
              <a:pathLst>
                <a:path w="1843" h="268" extrusionOk="0">
                  <a:moveTo>
                    <a:pt x="1182" y="0"/>
                  </a:moveTo>
                  <a:cubicBezTo>
                    <a:pt x="1101" y="12"/>
                    <a:pt x="1008" y="35"/>
                    <a:pt x="916" y="47"/>
                  </a:cubicBezTo>
                  <a:cubicBezTo>
                    <a:pt x="777" y="58"/>
                    <a:pt x="661" y="93"/>
                    <a:pt x="545" y="104"/>
                  </a:cubicBezTo>
                  <a:cubicBezTo>
                    <a:pt x="487" y="110"/>
                    <a:pt x="435" y="113"/>
                    <a:pt x="387" y="113"/>
                  </a:cubicBezTo>
                  <a:cubicBezTo>
                    <a:pt x="340" y="113"/>
                    <a:pt x="296" y="110"/>
                    <a:pt x="256" y="104"/>
                  </a:cubicBezTo>
                  <a:cubicBezTo>
                    <a:pt x="132" y="76"/>
                    <a:pt x="39" y="55"/>
                    <a:pt x="10" y="55"/>
                  </a:cubicBezTo>
                  <a:cubicBezTo>
                    <a:pt x="4" y="55"/>
                    <a:pt x="1" y="56"/>
                    <a:pt x="1" y="58"/>
                  </a:cubicBezTo>
                  <a:cubicBezTo>
                    <a:pt x="1" y="70"/>
                    <a:pt x="105" y="104"/>
                    <a:pt x="279" y="128"/>
                  </a:cubicBezTo>
                  <a:cubicBezTo>
                    <a:pt x="360" y="151"/>
                    <a:pt x="464" y="151"/>
                    <a:pt x="580" y="151"/>
                  </a:cubicBezTo>
                  <a:cubicBezTo>
                    <a:pt x="696" y="128"/>
                    <a:pt x="812" y="116"/>
                    <a:pt x="939" y="104"/>
                  </a:cubicBezTo>
                  <a:cubicBezTo>
                    <a:pt x="1040" y="93"/>
                    <a:pt x="1119" y="71"/>
                    <a:pt x="1208" y="59"/>
                  </a:cubicBezTo>
                  <a:lnTo>
                    <a:pt x="1208" y="59"/>
                  </a:lnTo>
                  <a:cubicBezTo>
                    <a:pt x="1546" y="179"/>
                    <a:pt x="1811" y="268"/>
                    <a:pt x="1840" y="268"/>
                  </a:cubicBezTo>
                  <a:cubicBezTo>
                    <a:pt x="1841" y="268"/>
                    <a:pt x="1842" y="267"/>
                    <a:pt x="1842" y="267"/>
                  </a:cubicBezTo>
                  <a:cubicBezTo>
                    <a:pt x="1842" y="243"/>
                    <a:pt x="1587" y="128"/>
                    <a:pt x="1217" y="0"/>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6" name="Google Shape;681;p22"/>
            <p:cNvSpPr/>
            <p:nvPr/>
          </p:nvSpPr>
          <p:spPr>
            <a:xfrm>
              <a:off x="3729482" y="2199709"/>
              <a:ext cx="116759" cy="56944"/>
            </a:xfrm>
            <a:custGeom>
              <a:avLst/>
              <a:gdLst/>
              <a:ahLst/>
              <a:cxnLst/>
              <a:rect l="l" t="t" r="r" b="b"/>
              <a:pathLst>
                <a:path w="1749" h="853" extrusionOk="0">
                  <a:moveTo>
                    <a:pt x="162" y="0"/>
                  </a:moveTo>
                  <a:cubicBezTo>
                    <a:pt x="104" y="0"/>
                    <a:pt x="46" y="0"/>
                    <a:pt x="35" y="47"/>
                  </a:cubicBezTo>
                  <a:cubicBezTo>
                    <a:pt x="0" y="82"/>
                    <a:pt x="46" y="139"/>
                    <a:pt x="93" y="174"/>
                  </a:cubicBezTo>
                  <a:cubicBezTo>
                    <a:pt x="382" y="406"/>
                    <a:pt x="811" y="348"/>
                    <a:pt x="1112" y="568"/>
                  </a:cubicBezTo>
                  <a:cubicBezTo>
                    <a:pt x="1216" y="637"/>
                    <a:pt x="1309" y="742"/>
                    <a:pt x="1401" y="800"/>
                  </a:cubicBezTo>
                  <a:cubicBezTo>
                    <a:pt x="1464" y="831"/>
                    <a:pt x="1537" y="852"/>
                    <a:pt x="1603" y="852"/>
                  </a:cubicBezTo>
                  <a:cubicBezTo>
                    <a:pt x="1660" y="852"/>
                    <a:pt x="1712" y="837"/>
                    <a:pt x="1749" y="800"/>
                  </a:cubicBezTo>
                  <a:lnTo>
                    <a:pt x="1378" y="35"/>
                  </a:lnTo>
                  <a:cubicBezTo>
                    <a:pt x="973" y="12"/>
                    <a:pt x="568" y="12"/>
                    <a:pt x="162" y="0"/>
                  </a:cubicBez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7" name="Google Shape;682;p22"/>
            <p:cNvSpPr/>
            <p:nvPr/>
          </p:nvSpPr>
          <p:spPr>
            <a:xfrm>
              <a:off x="3728681" y="2198640"/>
              <a:ext cx="117560" cy="60683"/>
            </a:xfrm>
            <a:custGeom>
              <a:avLst/>
              <a:gdLst/>
              <a:ahLst/>
              <a:cxnLst/>
              <a:rect l="l" t="t" r="r" b="b"/>
              <a:pathLst>
                <a:path w="1761" h="909" extrusionOk="0">
                  <a:moveTo>
                    <a:pt x="125" y="0"/>
                  </a:moveTo>
                  <a:cubicBezTo>
                    <a:pt x="92" y="0"/>
                    <a:pt x="56" y="7"/>
                    <a:pt x="24" y="40"/>
                  </a:cubicBezTo>
                  <a:cubicBezTo>
                    <a:pt x="1" y="74"/>
                    <a:pt x="1" y="132"/>
                    <a:pt x="12" y="155"/>
                  </a:cubicBezTo>
                  <a:cubicBezTo>
                    <a:pt x="24" y="190"/>
                    <a:pt x="58" y="213"/>
                    <a:pt x="70" y="236"/>
                  </a:cubicBezTo>
                  <a:cubicBezTo>
                    <a:pt x="116" y="271"/>
                    <a:pt x="174" y="306"/>
                    <a:pt x="232" y="329"/>
                  </a:cubicBezTo>
                  <a:cubicBezTo>
                    <a:pt x="452" y="433"/>
                    <a:pt x="684" y="445"/>
                    <a:pt x="869" y="503"/>
                  </a:cubicBezTo>
                  <a:cubicBezTo>
                    <a:pt x="950" y="538"/>
                    <a:pt x="1043" y="584"/>
                    <a:pt x="1112" y="619"/>
                  </a:cubicBezTo>
                  <a:cubicBezTo>
                    <a:pt x="1182" y="665"/>
                    <a:pt x="1240" y="723"/>
                    <a:pt x="1298" y="781"/>
                  </a:cubicBezTo>
                  <a:cubicBezTo>
                    <a:pt x="1388" y="862"/>
                    <a:pt x="1499" y="908"/>
                    <a:pt x="1582" y="908"/>
                  </a:cubicBezTo>
                  <a:cubicBezTo>
                    <a:pt x="1606" y="908"/>
                    <a:pt x="1627" y="904"/>
                    <a:pt x="1645" y="897"/>
                  </a:cubicBezTo>
                  <a:cubicBezTo>
                    <a:pt x="1738" y="885"/>
                    <a:pt x="1761" y="827"/>
                    <a:pt x="1761" y="827"/>
                  </a:cubicBezTo>
                  <a:lnTo>
                    <a:pt x="1761" y="827"/>
                  </a:lnTo>
                  <a:cubicBezTo>
                    <a:pt x="1761" y="827"/>
                    <a:pt x="1726" y="850"/>
                    <a:pt x="1645" y="873"/>
                  </a:cubicBezTo>
                  <a:cubicBezTo>
                    <a:pt x="1637" y="875"/>
                    <a:pt x="1629" y="875"/>
                    <a:pt x="1620" y="875"/>
                  </a:cubicBezTo>
                  <a:cubicBezTo>
                    <a:pt x="1541" y="875"/>
                    <a:pt x="1438" y="828"/>
                    <a:pt x="1344" y="735"/>
                  </a:cubicBezTo>
                  <a:cubicBezTo>
                    <a:pt x="1286" y="700"/>
                    <a:pt x="1228" y="619"/>
                    <a:pt x="1159" y="584"/>
                  </a:cubicBezTo>
                  <a:cubicBezTo>
                    <a:pt x="1089" y="526"/>
                    <a:pt x="985" y="480"/>
                    <a:pt x="892" y="445"/>
                  </a:cubicBezTo>
                  <a:cubicBezTo>
                    <a:pt x="707" y="375"/>
                    <a:pt x="475" y="364"/>
                    <a:pt x="278" y="260"/>
                  </a:cubicBezTo>
                  <a:cubicBezTo>
                    <a:pt x="232" y="236"/>
                    <a:pt x="174" y="202"/>
                    <a:pt x="128" y="179"/>
                  </a:cubicBezTo>
                  <a:cubicBezTo>
                    <a:pt x="82" y="144"/>
                    <a:pt x="70" y="98"/>
                    <a:pt x="82" y="86"/>
                  </a:cubicBezTo>
                  <a:cubicBezTo>
                    <a:pt x="93" y="74"/>
                    <a:pt x="111" y="71"/>
                    <a:pt x="134" y="71"/>
                  </a:cubicBezTo>
                  <a:cubicBezTo>
                    <a:pt x="157" y="71"/>
                    <a:pt x="186" y="74"/>
                    <a:pt x="221" y="74"/>
                  </a:cubicBezTo>
                  <a:lnTo>
                    <a:pt x="1275" y="74"/>
                  </a:lnTo>
                  <a:cubicBezTo>
                    <a:pt x="1344" y="51"/>
                    <a:pt x="1390" y="51"/>
                    <a:pt x="1390" y="51"/>
                  </a:cubicBezTo>
                  <a:cubicBezTo>
                    <a:pt x="1390" y="51"/>
                    <a:pt x="1344" y="28"/>
                    <a:pt x="1251" y="28"/>
                  </a:cubicBezTo>
                  <a:cubicBezTo>
                    <a:pt x="1170" y="28"/>
                    <a:pt x="1054" y="16"/>
                    <a:pt x="892" y="16"/>
                  </a:cubicBezTo>
                  <a:cubicBezTo>
                    <a:pt x="730" y="16"/>
                    <a:pt x="556" y="5"/>
                    <a:pt x="360" y="5"/>
                  </a:cubicBezTo>
                  <a:lnTo>
                    <a:pt x="197" y="5"/>
                  </a:lnTo>
                  <a:cubicBezTo>
                    <a:pt x="177" y="5"/>
                    <a:pt x="152" y="0"/>
                    <a:pt x="125" y="0"/>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8" name="Google Shape;683;p22"/>
            <p:cNvSpPr/>
            <p:nvPr/>
          </p:nvSpPr>
          <p:spPr>
            <a:xfrm>
              <a:off x="4201055" y="4112490"/>
              <a:ext cx="235921" cy="395138"/>
            </a:xfrm>
            <a:custGeom>
              <a:avLst/>
              <a:gdLst/>
              <a:ahLst/>
              <a:cxnLst/>
              <a:rect l="l" t="t" r="r" b="b"/>
              <a:pathLst>
                <a:path w="3534" h="5919" extrusionOk="0">
                  <a:moveTo>
                    <a:pt x="1275" y="1"/>
                  </a:moveTo>
                  <a:lnTo>
                    <a:pt x="997" y="3093"/>
                  </a:lnTo>
                  <a:lnTo>
                    <a:pt x="70" y="5491"/>
                  </a:lnTo>
                  <a:cubicBezTo>
                    <a:pt x="1" y="5664"/>
                    <a:pt x="105" y="5850"/>
                    <a:pt x="279" y="5908"/>
                  </a:cubicBezTo>
                  <a:cubicBezTo>
                    <a:pt x="312" y="5915"/>
                    <a:pt x="344" y="5919"/>
                    <a:pt x="375" y="5919"/>
                  </a:cubicBezTo>
                  <a:cubicBezTo>
                    <a:pt x="442" y="5919"/>
                    <a:pt x="505" y="5901"/>
                    <a:pt x="569" y="5861"/>
                  </a:cubicBezTo>
                  <a:cubicBezTo>
                    <a:pt x="1090" y="5456"/>
                    <a:pt x="3012" y="3985"/>
                    <a:pt x="3012" y="3765"/>
                  </a:cubicBezTo>
                  <a:cubicBezTo>
                    <a:pt x="3024" y="3499"/>
                    <a:pt x="3533" y="510"/>
                    <a:pt x="3533" y="510"/>
                  </a:cubicBezTo>
                  <a:lnTo>
                    <a:pt x="1275" y="1"/>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9" name="Google Shape;684;p22"/>
            <p:cNvSpPr/>
            <p:nvPr/>
          </p:nvSpPr>
          <p:spPr>
            <a:xfrm>
              <a:off x="4218879" y="4349877"/>
              <a:ext cx="184050" cy="158883"/>
            </a:xfrm>
            <a:custGeom>
              <a:avLst/>
              <a:gdLst/>
              <a:ahLst/>
              <a:cxnLst/>
              <a:rect l="l" t="t" r="r" b="b"/>
              <a:pathLst>
                <a:path w="2757" h="2380" extrusionOk="0">
                  <a:moveTo>
                    <a:pt x="2757" y="1"/>
                  </a:moveTo>
                  <a:lnTo>
                    <a:pt x="0" y="2363"/>
                  </a:lnTo>
                  <a:cubicBezTo>
                    <a:pt x="29" y="2374"/>
                    <a:pt x="60" y="2379"/>
                    <a:pt x="92" y="2379"/>
                  </a:cubicBezTo>
                  <a:cubicBezTo>
                    <a:pt x="163" y="2379"/>
                    <a:pt x="238" y="2353"/>
                    <a:pt x="302" y="2305"/>
                  </a:cubicBezTo>
                  <a:cubicBezTo>
                    <a:pt x="1749" y="1193"/>
                    <a:pt x="2386" y="626"/>
                    <a:pt x="2606" y="429"/>
                  </a:cubicBezTo>
                  <a:cubicBezTo>
                    <a:pt x="2676" y="348"/>
                    <a:pt x="2734" y="255"/>
                    <a:pt x="2745" y="139"/>
                  </a:cubicBezTo>
                  <a:lnTo>
                    <a:pt x="2757" y="1"/>
                  </a:ln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0" name="Google Shape;685;p22"/>
            <p:cNvSpPr/>
            <p:nvPr/>
          </p:nvSpPr>
          <p:spPr>
            <a:xfrm>
              <a:off x="4360337" y="4276645"/>
              <a:ext cx="27170" cy="24300"/>
            </a:xfrm>
            <a:custGeom>
              <a:avLst/>
              <a:gdLst/>
              <a:ahLst/>
              <a:cxnLst/>
              <a:rect l="l" t="t" r="r" b="b"/>
              <a:pathLst>
                <a:path w="407" h="364" extrusionOk="0">
                  <a:moveTo>
                    <a:pt x="205" y="0"/>
                  </a:moveTo>
                  <a:cubicBezTo>
                    <a:pt x="167" y="0"/>
                    <a:pt x="131" y="11"/>
                    <a:pt x="105" y="32"/>
                  </a:cubicBezTo>
                  <a:lnTo>
                    <a:pt x="117" y="20"/>
                  </a:lnTo>
                  <a:lnTo>
                    <a:pt x="117" y="20"/>
                  </a:lnTo>
                  <a:cubicBezTo>
                    <a:pt x="36" y="55"/>
                    <a:pt x="1" y="171"/>
                    <a:pt x="36" y="264"/>
                  </a:cubicBezTo>
                  <a:cubicBezTo>
                    <a:pt x="69" y="323"/>
                    <a:pt x="140" y="363"/>
                    <a:pt x="207" y="363"/>
                  </a:cubicBezTo>
                  <a:cubicBezTo>
                    <a:pt x="232" y="363"/>
                    <a:pt x="257" y="357"/>
                    <a:pt x="279" y="345"/>
                  </a:cubicBezTo>
                  <a:cubicBezTo>
                    <a:pt x="371" y="310"/>
                    <a:pt x="406" y="171"/>
                    <a:pt x="371" y="90"/>
                  </a:cubicBezTo>
                  <a:cubicBezTo>
                    <a:pt x="342" y="31"/>
                    <a:pt x="271" y="0"/>
                    <a:pt x="205"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1" name="Google Shape;686;p22"/>
            <p:cNvSpPr/>
            <p:nvPr/>
          </p:nvSpPr>
          <p:spPr>
            <a:xfrm>
              <a:off x="4236636" y="4394737"/>
              <a:ext cx="40322" cy="27905"/>
            </a:xfrm>
            <a:custGeom>
              <a:avLst/>
              <a:gdLst/>
              <a:ahLst/>
              <a:cxnLst/>
              <a:rect l="l" t="t" r="r" b="b"/>
              <a:pathLst>
                <a:path w="604" h="418" extrusionOk="0">
                  <a:moveTo>
                    <a:pt x="117" y="0"/>
                  </a:moveTo>
                  <a:cubicBezTo>
                    <a:pt x="47" y="0"/>
                    <a:pt x="1" y="12"/>
                    <a:pt x="1" y="23"/>
                  </a:cubicBezTo>
                  <a:cubicBezTo>
                    <a:pt x="1" y="58"/>
                    <a:pt x="174" y="23"/>
                    <a:pt x="348" y="139"/>
                  </a:cubicBezTo>
                  <a:cubicBezTo>
                    <a:pt x="522" y="255"/>
                    <a:pt x="580" y="417"/>
                    <a:pt x="603" y="417"/>
                  </a:cubicBezTo>
                  <a:cubicBezTo>
                    <a:pt x="603" y="417"/>
                    <a:pt x="603" y="371"/>
                    <a:pt x="580" y="301"/>
                  </a:cubicBezTo>
                  <a:cubicBezTo>
                    <a:pt x="557" y="232"/>
                    <a:pt x="499" y="139"/>
                    <a:pt x="395" y="81"/>
                  </a:cubicBezTo>
                  <a:cubicBezTo>
                    <a:pt x="290" y="12"/>
                    <a:pt x="198" y="0"/>
                    <a:pt x="11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2" name="Google Shape;687;p22"/>
            <p:cNvSpPr/>
            <p:nvPr/>
          </p:nvSpPr>
          <p:spPr>
            <a:xfrm>
              <a:off x="4220414" y="4431320"/>
              <a:ext cx="38719" cy="17624"/>
            </a:xfrm>
            <a:custGeom>
              <a:avLst/>
              <a:gdLst/>
              <a:ahLst/>
              <a:cxnLst/>
              <a:rect l="l" t="t" r="r" b="b"/>
              <a:pathLst>
                <a:path w="580" h="264" extrusionOk="0">
                  <a:moveTo>
                    <a:pt x="137" y="0"/>
                  </a:moveTo>
                  <a:cubicBezTo>
                    <a:pt x="55" y="0"/>
                    <a:pt x="1" y="24"/>
                    <a:pt x="1" y="31"/>
                  </a:cubicBezTo>
                  <a:cubicBezTo>
                    <a:pt x="12" y="43"/>
                    <a:pt x="151" y="31"/>
                    <a:pt x="302" y="101"/>
                  </a:cubicBezTo>
                  <a:cubicBezTo>
                    <a:pt x="456" y="156"/>
                    <a:pt x="548" y="264"/>
                    <a:pt x="566" y="264"/>
                  </a:cubicBezTo>
                  <a:cubicBezTo>
                    <a:pt x="567" y="264"/>
                    <a:pt x="568" y="264"/>
                    <a:pt x="568" y="263"/>
                  </a:cubicBezTo>
                  <a:cubicBezTo>
                    <a:pt x="580" y="251"/>
                    <a:pt x="510" y="101"/>
                    <a:pt x="325" y="43"/>
                  </a:cubicBezTo>
                  <a:cubicBezTo>
                    <a:pt x="256" y="11"/>
                    <a:pt x="191" y="0"/>
                    <a:pt x="13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3" name="Google Shape;688;p22"/>
            <p:cNvSpPr/>
            <p:nvPr/>
          </p:nvSpPr>
          <p:spPr>
            <a:xfrm>
              <a:off x="4252124" y="4360224"/>
              <a:ext cx="56477" cy="29974"/>
            </a:xfrm>
            <a:custGeom>
              <a:avLst/>
              <a:gdLst/>
              <a:ahLst/>
              <a:cxnLst/>
              <a:rect l="l" t="t" r="r" b="b"/>
              <a:pathLst>
                <a:path w="846" h="449" extrusionOk="0">
                  <a:moveTo>
                    <a:pt x="53" y="1"/>
                  </a:moveTo>
                  <a:cubicBezTo>
                    <a:pt x="20" y="1"/>
                    <a:pt x="0" y="4"/>
                    <a:pt x="0" y="8"/>
                  </a:cubicBezTo>
                  <a:cubicBezTo>
                    <a:pt x="0" y="19"/>
                    <a:pt x="220" y="42"/>
                    <a:pt x="452" y="170"/>
                  </a:cubicBezTo>
                  <a:cubicBezTo>
                    <a:pt x="676" y="282"/>
                    <a:pt x="803" y="448"/>
                    <a:pt x="832" y="448"/>
                  </a:cubicBezTo>
                  <a:cubicBezTo>
                    <a:pt x="833" y="448"/>
                    <a:pt x="834" y="448"/>
                    <a:pt x="834" y="448"/>
                  </a:cubicBezTo>
                  <a:cubicBezTo>
                    <a:pt x="846" y="448"/>
                    <a:pt x="730" y="239"/>
                    <a:pt x="487" y="112"/>
                  </a:cubicBezTo>
                  <a:cubicBezTo>
                    <a:pt x="306" y="21"/>
                    <a:pt x="136" y="1"/>
                    <a:pt x="53"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4" name="Google Shape;689;p22"/>
            <p:cNvSpPr/>
            <p:nvPr/>
          </p:nvSpPr>
          <p:spPr>
            <a:xfrm>
              <a:off x="4266009" y="4316365"/>
              <a:ext cx="53473" cy="12016"/>
            </a:xfrm>
            <a:custGeom>
              <a:avLst/>
              <a:gdLst/>
              <a:ahLst/>
              <a:cxnLst/>
              <a:rect l="l" t="t" r="r" b="b"/>
              <a:pathLst>
                <a:path w="801" h="180" extrusionOk="0">
                  <a:moveTo>
                    <a:pt x="261" y="0"/>
                  </a:moveTo>
                  <a:cubicBezTo>
                    <a:pt x="108" y="0"/>
                    <a:pt x="1" y="45"/>
                    <a:pt x="1" y="62"/>
                  </a:cubicBezTo>
                  <a:cubicBezTo>
                    <a:pt x="1" y="64"/>
                    <a:pt x="3" y="64"/>
                    <a:pt x="8" y="64"/>
                  </a:cubicBezTo>
                  <a:cubicBezTo>
                    <a:pt x="31" y="64"/>
                    <a:pt x="100" y="53"/>
                    <a:pt x="195" y="53"/>
                  </a:cubicBezTo>
                  <a:cubicBezTo>
                    <a:pt x="257" y="53"/>
                    <a:pt x="329" y="58"/>
                    <a:pt x="406" y="74"/>
                  </a:cubicBezTo>
                  <a:cubicBezTo>
                    <a:pt x="613" y="96"/>
                    <a:pt x="759" y="179"/>
                    <a:pt x="795" y="179"/>
                  </a:cubicBezTo>
                  <a:cubicBezTo>
                    <a:pt x="797" y="179"/>
                    <a:pt x="799" y="179"/>
                    <a:pt x="800" y="178"/>
                  </a:cubicBezTo>
                  <a:cubicBezTo>
                    <a:pt x="800" y="155"/>
                    <a:pt x="638" y="28"/>
                    <a:pt x="418" y="16"/>
                  </a:cubicBezTo>
                  <a:cubicBezTo>
                    <a:pt x="362" y="5"/>
                    <a:pt x="309" y="0"/>
                    <a:pt x="261"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5" name="Google Shape;690;p22"/>
            <p:cNvSpPr/>
            <p:nvPr/>
          </p:nvSpPr>
          <p:spPr>
            <a:xfrm>
              <a:off x="4270682" y="4255349"/>
              <a:ext cx="54941" cy="11950"/>
            </a:xfrm>
            <a:custGeom>
              <a:avLst/>
              <a:gdLst/>
              <a:ahLst/>
              <a:cxnLst/>
              <a:rect l="l" t="t" r="r" b="b"/>
              <a:pathLst>
                <a:path w="823" h="179" extrusionOk="0">
                  <a:moveTo>
                    <a:pt x="369" y="1"/>
                  </a:moveTo>
                  <a:cubicBezTo>
                    <a:pt x="262" y="1"/>
                    <a:pt x="173" y="21"/>
                    <a:pt x="116" y="50"/>
                  </a:cubicBezTo>
                  <a:cubicBezTo>
                    <a:pt x="24" y="73"/>
                    <a:pt x="0" y="119"/>
                    <a:pt x="0" y="119"/>
                  </a:cubicBezTo>
                  <a:cubicBezTo>
                    <a:pt x="0" y="120"/>
                    <a:pt x="1" y="120"/>
                    <a:pt x="3" y="120"/>
                  </a:cubicBezTo>
                  <a:cubicBezTo>
                    <a:pt x="24" y="120"/>
                    <a:pt x="177" y="60"/>
                    <a:pt x="371" y="60"/>
                  </a:cubicBezTo>
                  <a:cubicBezTo>
                    <a:pt x="386" y="60"/>
                    <a:pt x="402" y="61"/>
                    <a:pt x="417" y="61"/>
                  </a:cubicBezTo>
                  <a:cubicBezTo>
                    <a:pt x="638" y="72"/>
                    <a:pt x="796" y="178"/>
                    <a:pt x="820" y="178"/>
                  </a:cubicBezTo>
                  <a:cubicBezTo>
                    <a:pt x="821" y="178"/>
                    <a:pt x="822" y="178"/>
                    <a:pt x="823" y="177"/>
                  </a:cubicBezTo>
                  <a:cubicBezTo>
                    <a:pt x="823" y="177"/>
                    <a:pt x="799" y="131"/>
                    <a:pt x="742" y="108"/>
                  </a:cubicBezTo>
                  <a:cubicBezTo>
                    <a:pt x="672" y="61"/>
                    <a:pt x="568" y="15"/>
                    <a:pt x="440" y="4"/>
                  </a:cubicBezTo>
                  <a:cubicBezTo>
                    <a:pt x="416" y="1"/>
                    <a:pt x="392" y="1"/>
                    <a:pt x="369"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6" name="Google Shape;691;p22"/>
            <p:cNvSpPr/>
            <p:nvPr/>
          </p:nvSpPr>
          <p:spPr>
            <a:xfrm>
              <a:off x="4270682" y="4209688"/>
              <a:ext cx="62685" cy="38185"/>
            </a:xfrm>
            <a:custGeom>
              <a:avLst/>
              <a:gdLst/>
              <a:ahLst/>
              <a:cxnLst/>
              <a:rect l="l" t="t" r="r" b="b"/>
              <a:pathLst>
                <a:path w="939" h="572" extrusionOk="0">
                  <a:moveTo>
                    <a:pt x="799" y="51"/>
                  </a:moveTo>
                  <a:cubicBezTo>
                    <a:pt x="823" y="51"/>
                    <a:pt x="857" y="51"/>
                    <a:pt x="869" y="74"/>
                  </a:cubicBezTo>
                  <a:cubicBezTo>
                    <a:pt x="881" y="108"/>
                    <a:pt x="881" y="132"/>
                    <a:pt x="881" y="178"/>
                  </a:cubicBezTo>
                  <a:cubicBezTo>
                    <a:pt x="870" y="323"/>
                    <a:pt x="729" y="450"/>
                    <a:pt x="567" y="475"/>
                  </a:cubicBezTo>
                  <a:lnTo>
                    <a:pt x="567" y="475"/>
                  </a:lnTo>
                  <a:cubicBezTo>
                    <a:pt x="561" y="460"/>
                    <a:pt x="554" y="442"/>
                    <a:pt x="545" y="421"/>
                  </a:cubicBezTo>
                  <a:cubicBezTo>
                    <a:pt x="539" y="406"/>
                    <a:pt x="530" y="389"/>
                    <a:pt x="519" y="369"/>
                  </a:cubicBezTo>
                  <a:lnTo>
                    <a:pt x="519" y="369"/>
                  </a:lnTo>
                  <a:cubicBezTo>
                    <a:pt x="549" y="313"/>
                    <a:pt x="590" y="248"/>
                    <a:pt x="649" y="178"/>
                  </a:cubicBezTo>
                  <a:cubicBezTo>
                    <a:pt x="684" y="120"/>
                    <a:pt x="742" y="62"/>
                    <a:pt x="799" y="51"/>
                  </a:cubicBezTo>
                  <a:close/>
                  <a:moveTo>
                    <a:pt x="163" y="74"/>
                  </a:moveTo>
                  <a:cubicBezTo>
                    <a:pt x="232" y="97"/>
                    <a:pt x="290" y="155"/>
                    <a:pt x="336" y="189"/>
                  </a:cubicBezTo>
                  <a:cubicBezTo>
                    <a:pt x="396" y="253"/>
                    <a:pt x="441" y="312"/>
                    <a:pt x="476" y="362"/>
                  </a:cubicBezTo>
                  <a:lnTo>
                    <a:pt x="476" y="362"/>
                  </a:lnTo>
                  <a:cubicBezTo>
                    <a:pt x="464" y="398"/>
                    <a:pt x="456" y="430"/>
                    <a:pt x="452" y="456"/>
                  </a:cubicBezTo>
                  <a:cubicBezTo>
                    <a:pt x="451" y="465"/>
                    <a:pt x="449" y="473"/>
                    <a:pt x="448" y="481"/>
                  </a:cubicBezTo>
                  <a:lnTo>
                    <a:pt x="448" y="481"/>
                  </a:lnTo>
                  <a:cubicBezTo>
                    <a:pt x="280" y="470"/>
                    <a:pt x="145" y="337"/>
                    <a:pt x="93" y="213"/>
                  </a:cubicBezTo>
                  <a:cubicBezTo>
                    <a:pt x="70" y="166"/>
                    <a:pt x="70" y="132"/>
                    <a:pt x="93" y="108"/>
                  </a:cubicBezTo>
                  <a:cubicBezTo>
                    <a:pt x="105" y="74"/>
                    <a:pt x="128" y="74"/>
                    <a:pt x="163" y="74"/>
                  </a:cubicBezTo>
                  <a:close/>
                  <a:moveTo>
                    <a:pt x="503" y="403"/>
                  </a:moveTo>
                  <a:lnTo>
                    <a:pt x="503" y="403"/>
                  </a:lnTo>
                  <a:cubicBezTo>
                    <a:pt x="521" y="432"/>
                    <a:pt x="535" y="457"/>
                    <a:pt x="545" y="477"/>
                  </a:cubicBezTo>
                  <a:lnTo>
                    <a:pt x="545" y="477"/>
                  </a:lnTo>
                  <a:cubicBezTo>
                    <a:pt x="534" y="478"/>
                    <a:pt x="522" y="479"/>
                    <a:pt x="510" y="479"/>
                  </a:cubicBezTo>
                  <a:cubicBezTo>
                    <a:pt x="497" y="481"/>
                    <a:pt x="484" y="481"/>
                    <a:pt x="471" y="481"/>
                  </a:cubicBezTo>
                  <a:lnTo>
                    <a:pt x="471" y="481"/>
                  </a:lnTo>
                  <a:cubicBezTo>
                    <a:pt x="479" y="459"/>
                    <a:pt x="489" y="433"/>
                    <a:pt x="503" y="403"/>
                  </a:cubicBezTo>
                  <a:close/>
                  <a:moveTo>
                    <a:pt x="787" y="0"/>
                  </a:moveTo>
                  <a:cubicBezTo>
                    <a:pt x="776" y="0"/>
                    <a:pt x="764" y="1"/>
                    <a:pt x="753" y="4"/>
                  </a:cubicBezTo>
                  <a:cubicBezTo>
                    <a:pt x="672" y="39"/>
                    <a:pt x="626" y="108"/>
                    <a:pt x="579" y="166"/>
                  </a:cubicBezTo>
                  <a:cubicBezTo>
                    <a:pt x="539" y="218"/>
                    <a:pt x="511" y="272"/>
                    <a:pt x="490" y="323"/>
                  </a:cubicBezTo>
                  <a:lnTo>
                    <a:pt x="490" y="323"/>
                  </a:lnTo>
                  <a:cubicBezTo>
                    <a:pt x="459" y="276"/>
                    <a:pt x="416" y="223"/>
                    <a:pt x="359" y="166"/>
                  </a:cubicBezTo>
                  <a:cubicBezTo>
                    <a:pt x="313" y="120"/>
                    <a:pt x="255" y="62"/>
                    <a:pt x="174" y="39"/>
                  </a:cubicBezTo>
                  <a:cubicBezTo>
                    <a:pt x="128" y="39"/>
                    <a:pt x="58" y="51"/>
                    <a:pt x="24" y="97"/>
                  </a:cubicBezTo>
                  <a:cubicBezTo>
                    <a:pt x="0" y="132"/>
                    <a:pt x="0" y="189"/>
                    <a:pt x="12" y="236"/>
                  </a:cubicBezTo>
                  <a:cubicBezTo>
                    <a:pt x="77" y="409"/>
                    <a:pt x="232" y="551"/>
                    <a:pt x="440" y="570"/>
                  </a:cubicBezTo>
                  <a:lnTo>
                    <a:pt x="440" y="570"/>
                  </a:lnTo>
                  <a:cubicBezTo>
                    <a:pt x="440" y="571"/>
                    <a:pt x="440" y="572"/>
                    <a:pt x="440" y="572"/>
                  </a:cubicBezTo>
                  <a:cubicBezTo>
                    <a:pt x="441" y="572"/>
                    <a:pt x="442" y="571"/>
                    <a:pt x="443" y="570"/>
                  </a:cubicBezTo>
                  <a:lnTo>
                    <a:pt x="443" y="570"/>
                  </a:lnTo>
                  <a:cubicBezTo>
                    <a:pt x="457" y="571"/>
                    <a:pt x="472" y="572"/>
                    <a:pt x="487" y="572"/>
                  </a:cubicBezTo>
                  <a:cubicBezTo>
                    <a:pt x="707" y="560"/>
                    <a:pt x="892" y="398"/>
                    <a:pt x="927" y="189"/>
                  </a:cubicBezTo>
                  <a:cubicBezTo>
                    <a:pt x="938" y="155"/>
                    <a:pt x="927" y="97"/>
                    <a:pt x="892" y="51"/>
                  </a:cubicBezTo>
                  <a:cubicBezTo>
                    <a:pt x="866" y="15"/>
                    <a:pt x="826" y="0"/>
                    <a:pt x="787"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7" name="Google Shape;692;p22"/>
            <p:cNvSpPr/>
            <p:nvPr/>
          </p:nvSpPr>
          <p:spPr>
            <a:xfrm>
              <a:off x="4252124" y="2721613"/>
              <a:ext cx="378916" cy="1539161"/>
            </a:xfrm>
            <a:custGeom>
              <a:avLst/>
              <a:gdLst/>
              <a:ahLst/>
              <a:cxnLst/>
              <a:rect l="l" t="t" r="r" b="b"/>
              <a:pathLst>
                <a:path w="5676" h="23056" extrusionOk="0">
                  <a:moveTo>
                    <a:pt x="4946" y="0"/>
                  </a:moveTo>
                  <a:lnTo>
                    <a:pt x="556" y="232"/>
                  </a:lnTo>
                  <a:lnTo>
                    <a:pt x="0" y="22330"/>
                  </a:lnTo>
                  <a:cubicBezTo>
                    <a:pt x="0" y="22480"/>
                    <a:pt x="116" y="22631"/>
                    <a:pt x="278" y="22654"/>
                  </a:cubicBezTo>
                  <a:lnTo>
                    <a:pt x="2826" y="23048"/>
                  </a:lnTo>
                  <a:cubicBezTo>
                    <a:pt x="2855" y="23053"/>
                    <a:pt x="2884" y="23055"/>
                    <a:pt x="2912" y="23055"/>
                  </a:cubicBezTo>
                  <a:cubicBezTo>
                    <a:pt x="3143" y="23055"/>
                    <a:pt x="3338" y="22892"/>
                    <a:pt x="3359" y="22654"/>
                  </a:cubicBezTo>
                  <a:lnTo>
                    <a:pt x="5675" y="4274"/>
                  </a:lnTo>
                  <a:lnTo>
                    <a:pt x="4946" y="0"/>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8" name="Google Shape;693;p22"/>
            <p:cNvSpPr/>
            <p:nvPr/>
          </p:nvSpPr>
          <p:spPr>
            <a:xfrm>
              <a:off x="4503398" y="2658995"/>
              <a:ext cx="738471" cy="971121"/>
            </a:xfrm>
            <a:custGeom>
              <a:avLst/>
              <a:gdLst/>
              <a:ahLst/>
              <a:cxnLst/>
              <a:rect l="l" t="t" r="r" b="b"/>
              <a:pathLst>
                <a:path w="11062" h="14547" extrusionOk="0">
                  <a:moveTo>
                    <a:pt x="4043" y="0"/>
                  </a:moveTo>
                  <a:lnTo>
                    <a:pt x="1170" y="927"/>
                  </a:lnTo>
                  <a:lnTo>
                    <a:pt x="1854" y="5814"/>
                  </a:lnTo>
                  <a:lnTo>
                    <a:pt x="6081" y="10007"/>
                  </a:lnTo>
                  <a:lnTo>
                    <a:pt x="0" y="11478"/>
                  </a:lnTo>
                  <a:lnTo>
                    <a:pt x="441" y="14547"/>
                  </a:lnTo>
                  <a:lnTo>
                    <a:pt x="8664" y="13435"/>
                  </a:lnTo>
                  <a:cubicBezTo>
                    <a:pt x="9370" y="13331"/>
                    <a:pt x="9996" y="12960"/>
                    <a:pt x="10413" y="12381"/>
                  </a:cubicBezTo>
                  <a:cubicBezTo>
                    <a:pt x="11050" y="11489"/>
                    <a:pt x="11061" y="10308"/>
                    <a:pt x="10459" y="9404"/>
                  </a:cubicBezTo>
                  <a:lnTo>
                    <a:pt x="4043" y="0"/>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59" name="Google Shape;694;p22"/>
            <p:cNvSpPr/>
            <p:nvPr/>
          </p:nvSpPr>
          <p:spPr>
            <a:xfrm>
              <a:off x="4610877" y="2976757"/>
              <a:ext cx="17824" cy="70429"/>
            </a:xfrm>
            <a:custGeom>
              <a:avLst/>
              <a:gdLst/>
              <a:ahLst/>
              <a:cxnLst/>
              <a:rect l="l" t="t" r="r" b="b"/>
              <a:pathLst>
                <a:path w="267" h="1055" extrusionOk="0">
                  <a:moveTo>
                    <a:pt x="12" y="0"/>
                  </a:moveTo>
                  <a:cubicBezTo>
                    <a:pt x="0" y="0"/>
                    <a:pt x="35" y="243"/>
                    <a:pt x="105" y="533"/>
                  </a:cubicBezTo>
                  <a:cubicBezTo>
                    <a:pt x="162" y="822"/>
                    <a:pt x="232" y="1054"/>
                    <a:pt x="244" y="1054"/>
                  </a:cubicBezTo>
                  <a:cubicBezTo>
                    <a:pt x="267" y="1054"/>
                    <a:pt x="220" y="811"/>
                    <a:pt x="162" y="521"/>
                  </a:cubicBezTo>
                  <a:cubicBezTo>
                    <a:pt x="105" y="232"/>
                    <a:pt x="35" y="0"/>
                    <a:pt x="12" y="0"/>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0" name="Google Shape;695;p22"/>
            <p:cNvSpPr/>
            <p:nvPr/>
          </p:nvSpPr>
          <p:spPr>
            <a:xfrm>
              <a:off x="4451595" y="2974421"/>
              <a:ext cx="500281" cy="1230942"/>
            </a:xfrm>
            <a:custGeom>
              <a:avLst/>
              <a:gdLst/>
              <a:ahLst/>
              <a:cxnLst/>
              <a:rect l="l" t="t" r="r" b="b"/>
              <a:pathLst>
                <a:path w="7494" h="18439" extrusionOk="0">
                  <a:moveTo>
                    <a:pt x="2363" y="0"/>
                  </a:moveTo>
                  <a:lnTo>
                    <a:pt x="2340" y="58"/>
                  </a:lnTo>
                  <a:cubicBezTo>
                    <a:pt x="2247" y="904"/>
                    <a:pt x="2132" y="1796"/>
                    <a:pt x="2027" y="2699"/>
                  </a:cubicBezTo>
                  <a:cubicBezTo>
                    <a:pt x="1506" y="7065"/>
                    <a:pt x="1031" y="11038"/>
                    <a:pt x="649" y="13899"/>
                  </a:cubicBezTo>
                  <a:cubicBezTo>
                    <a:pt x="464" y="15335"/>
                    <a:pt x="302" y="16493"/>
                    <a:pt x="186" y="17292"/>
                  </a:cubicBezTo>
                  <a:cubicBezTo>
                    <a:pt x="128" y="17686"/>
                    <a:pt x="82" y="17999"/>
                    <a:pt x="47" y="18207"/>
                  </a:cubicBezTo>
                  <a:cubicBezTo>
                    <a:pt x="24" y="18300"/>
                    <a:pt x="12" y="18381"/>
                    <a:pt x="0" y="18439"/>
                  </a:cubicBezTo>
                  <a:cubicBezTo>
                    <a:pt x="12" y="18392"/>
                    <a:pt x="24" y="18300"/>
                    <a:pt x="58" y="18207"/>
                  </a:cubicBezTo>
                  <a:cubicBezTo>
                    <a:pt x="105" y="17999"/>
                    <a:pt x="139" y="17697"/>
                    <a:pt x="221" y="17292"/>
                  </a:cubicBezTo>
                  <a:cubicBezTo>
                    <a:pt x="336" y="16493"/>
                    <a:pt x="510" y="15335"/>
                    <a:pt x="695" y="13899"/>
                  </a:cubicBezTo>
                  <a:cubicBezTo>
                    <a:pt x="1066" y="11038"/>
                    <a:pt x="1564" y="7089"/>
                    <a:pt x="2085" y="2699"/>
                  </a:cubicBezTo>
                  <a:cubicBezTo>
                    <a:pt x="2198" y="1822"/>
                    <a:pt x="2299" y="968"/>
                    <a:pt x="2390" y="134"/>
                  </a:cubicBezTo>
                  <a:lnTo>
                    <a:pt x="2390" y="134"/>
                  </a:lnTo>
                  <a:cubicBezTo>
                    <a:pt x="4256" y="2126"/>
                    <a:pt x="5964" y="3948"/>
                    <a:pt x="7381" y="5445"/>
                  </a:cubicBezTo>
                  <a:lnTo>
                    <a:pt x="7381" y="5445"/>
                  </a:lnTo>
                  <a:cubicBezTo>
                    <a:pt x="5675" y="5961"/>
                    <a:pt x="4278" y="6396"/>
                    <a:pt x="3301" y="6683"/>
                  </a:cubicBezTo>
                  <a:cubicBezTo>
                    <a:pt x="2803" y="6822"/>
                    <a:pt x="2433" y="6938"/>
                    <a:pt x="2166" y="7031"/>
                  </a:cubicBezTo>
                  <a:cubicBezTo>
                    <a:pt x="2050" y="7054"/>
                    <a:pt x="1946" y="7100"/>
                    <a:pt x="1877" y="7112"/>
                  </a:cubicBezTo>
                  <a:cubicBezTo>
                    <a:pt x="1807" y="7135"/>
                    <a:pt x="1784" y="7146"/>
                    <a:pt x="1784" y="7146"/>
                  </a:cubicBezTo>
                  <a:cubicBezTo>
                    <a:pt x="1784" y="7146"/>
                    <a:pt x="1800" y="7141"/>
                    <a:pt x="1827" y="7141"/>
                  </a:cubicBezTo>
                  <a:cubicBezTo>
                    <a:pt x="1841" y="7141"/>
                    <a:pt x="1857" y="7143"/>
                    <a:pt x="1877" y="7146"/>
                  </a:cubicBezTo>
                  <a:cubicBezTo>
                    <a:pt x="1946" y="7123"/>
                    <a:pt x="2050" y="7100"/>
                    <a:pt x="2178" y="7054"/>
                  </a:cubicBezTo>
                  <a:cubicBezTo>
                    <a:pt x="2456" y="6984"/>
                    <a:pt x="2838" y="6868"/>
                    <a:pt x="3324" y="6718"/>
                  </a:cubicBezTo>
                  <a:cubicBezTo>
                    <a:pt x="4309" y="6428"/>
                    <a:pt x="5733" y="6011"/>
                    <a:pt x="7448" y="5502"/>
                  </a:cubicBezTo>
                  <a:lnTo>
                    <a:pt x="7494" y="5490"/>
                  </a:lnTo>
                  <a:lnTo>
                    <a:pt x="7471" y="5467"/>
                  </a:lnTo>
                  <a:cubicBezTo>
                    <a:pt x="6035" y="3927"/>
                    <a:pt x="4297" y="2074"/>
                    <a:pt x="2398" y="47"/>
                  </a:cubicBezTo>
                  <a:lnTo>
                    <a:pt x="2363" y="0"/>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1" name="Google Shape;696;p22"/>
            <p:cNvSpPr/>
            <p:nvPr/>
          </p:nvSpPr>
          <p:spPr>
            <a:xfrm>
              <a:off x="4478631" y="3047119"/>
              <a:ext cx="150071" cy="1163650"/>
            </a:xfrm>
            <a:custGeom>
              <a:avLst/>
              <a:gdLst/>
              <a:ahLst/>
              <a:cxnLst/>
              <a:rect l="l" t="t" r="r" b="b"/>
              <a:pathLst>
                <a:path w="2248" h="17431" extrusionOk="0">
                  <a:moveTo>
                    <a:pt x="2225" y="0"/>
                  </a:moveTo>
                  <a:cubicBezTo>
                    <a:pt x="2201" y="0"/>
                    <a:pt x="1692" y="3915"/>
                    <a:pt x="1090" y="8721"/>
                  </a:cubicBezTo>
                  <a:cubicBezTo>
                    <a:pt x="476" y="13528"/>
                    <a:pt x="1" y="17431"/>
                    <a:pt x="12" y="17431"/>
                  </a:cubicBezTo>
                  <a:cubicBezTo>
                    <a:pt x="24" y="17431"/>
                    <a:pt x="534" y="13539"/>
                    <a:pt x="1159" y="8721"/>
                  </a:cubicBezTo>
                  <a:cubicBezTo>
                    <a:pt x="1761" y="3915"/>
                    <a:pt x="2248" y="0"/>
                    <a:pt x="2225" y="0"/>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2" name="Google Shape;697;p22"/>
            <p:cNvSpPr/>
            <p:nvPr/>
          </p:nvSpPr>
          <p:spPr>
            <a:xfrm>
              <a:off x="4580703" y="2846047"/>
              <a:ext cx="30241" cy="134650"/>
            </a:xfrm>
            <a:custGeom>
              <a:avLst/>
              <a:gdLst/>
              <a:ahLst/>
              <a:cxnLst/>
              <a:rect l="l" t="t" r="r" b="b"/>
              <a:pathLst>
                <a:path w="453" h="2017" extrusionOk="0">
                  <a:moveTo>
                    <a:pt x="1" y="1"/>
                  </a:moveTo>
                  <a:cubicBezTo>
                    <a:pt x="1" y="1"/>
                    <a:pt x="24" y="117"/>
                    <a:pt x="59" y="314"/>
                  </a:cubicBezTo>
                  <a:cubicBezTo>
                    <a:pt x="105" y="510"/>
                    <a:pt x="163" y="754"/>
                    <a:pt x="221" y="1020"/>
                  </a:cubicBezTo>
                  <a:cubicBezTo>
                    <a:pt x="279" y="1275"/>
                    <a:pt x="325" y="1530"/>
                    <a:pt x="371" y="1727"/>
                  </a:cubicBezTo>
                  <a:cubicBezTo>
                    <a:pt x="406" y="1900"/>
                    <a:pt x="429" y="2016"/>
                    <a:pt x="441" y="2016"/>
                  </a:cubicBezTo>
                  <a:cubicBezTo>
                    <a:pt x="452" y="2016"/>
                    <a:pt x="441" y="1900"/>
                    <a:pt x="406" y="1715"/>
                  </a:cubicBezTo>
                  <a:cubicBezTo>
                    <a:pt x="383" y="1541"/>
                    <a:pt x="337" y="1275"/>
                    <a:pt x="279" y="1008"/>
                  </a:cubicBezTo>
                  <a:cubicBezTo>
                    <a:pt x="221" y="731"/>
                    <a:pt x="163" y="464"/>
                    <a:pt x="105" y="290"/>
                  </a:cubicBezTo>
                  <a:cubicBezTo>
                    <a:pt x="47" y="105"/>
                    <a:pt x="24" y="1"/>
                    <a:pt x="1" y="1"/>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3" name="Google Shape;698;p22"/>
            <p:cNvSpPr/>
            <p:nvPr/>
          </p:nvSpPr>
          <p:spPr>
            <a:xfrm>
              <a:off x="4591518" y="2820146"/>
              <a:ext cx="28706" cy="27104"/>
            </a:xfrm>
            <a:custGeom>
              <a:avLst/>
              <a:gdLst/>
              <a:ahLst/>
              <a:cxnLst/>
              <a:rect l="l" t="t" r="r" b="b"/>
              <a:pathLst>
                <a:path w="430" h="406" extrusionOk="0">
                  <a:moveTo>
                    <a:pt x="205" y="0"/>
                  </a:moveTo>
                  <a:cubicBezTo>
                    <a:pt x="146" y="0"/>
                    <a:pt x="117" y="30"/>
                    <a:pt x="117" y="30"/>
                  </a:cubicBezTo>
                  <a:cubicBezTo>
                    <a:pt x="117" y="32"/>
                    <a:pt x="120" y="33"/>
                    <a:pt x="126" y="33"/>
                  </a:cubicBezTo>
                  <a:cubicBezTo>
                    <a:pt x="137" y="33"/>
                    <a:pt x="157" y="31"/>
                    <a:pt x="179" y="31"/>
                  </a:cubicBezTo>
                  <a:cubicBezTo>
                    <a:pt x="200" y="31"/>
                    <a:pt x="223" y="33"/>
                    <a:pt x="244" y="41"/>
                  </a:cubicBezTo>
                  <a:cubicBezTo>
                    <a:pt x="290" y="53"/>
                    <a:pt x="337" y="99"/>
                    <a:pt x="337" y="157"/>
                  </a:cubicBezTo>
                  <a:cubicBezTo>
                    <a:pt x="348" y="215"/>
                    <a:pt x="325" y="285"/>
                    <a:pt x="267" y="319"/>
                  </a:cubicBezTo>
                  <a:cubicBezTo>
                    <a:pt x="245" y="328"/>
                    <a:pt x="220" y="332"/>
                    <a:pt x="195" y="332"/>
                  </a:cubicBezTo>
                  <a:cubicBezTo>
                    <a:pt x="154" y="332"/>
                    <a:pt x="115" y="322"/>
                    <a:pt x="93" y="308"/>
                  </a:cubicBezTo>
                  <a:cubicBezTo>
                    <a:pt x="47" y="273"/>
                    <a:pt x="36" y="215"/>
                    <a:pt x="47" y="180"/>
                  </a:cubicBezTo>
                  <a:cubicBezTo>
                    <a:pt x="70" y="76"/>
                    <a:pt x="128" y="65"/>
                    <a:pt x="128" y="41"/>
                  </a:cubicBezTo>
                  <a:lnTo>
                    <a:pt x="128" y="41"/>
                  </a:lnTo>
                  <a:cubicBezTo>
                    <a:pt x="128" y="41"/>
                    <a:pt x="117" y="41"/>
                    <a:pt x="93" y="65"/>
                  </a:cubicBezTo>
                  <a:cubicBezTo>
                    <a:pt x="70" y="76"/>
                    <a:pt x="36" y="99"/>
                    <a:pt x="12" y="157"/>
                  </a:cubicBezTo>
                  <a:cubicBezTo>
                    <a:pt x="1" y="204"/>
                    <a:pt x="12" y="296"/>
                    <a:pt x="70" y="354"/>
                  </a:cubicBezTo>
                  <a:cubicBezTo>
                    <a:pt x="104" y="388"/>
                    <a:pt x="153" y="406"/>
                    <a:pt x="207" y="406"/>
                  </a:cubicBezTo>
                  <a:cubicBezTo>
                    <a:pt x="246" y="406"/>
                    <a:pt x="286" y="397"/>
                    <a:pt x="325" y="377"/>
                  </a:cubicBezTo>
                  <a:cubicBezTo>
                    <a:pt x="406" y="331"/>
                    <a:pt x="429" y="238"/>
                    <a:pt x="418" y="157"/>
                  </a:cubicBezTo>
                  <a:cubicBezTo>
                    <a:pt x="406" y="88"/>
                    <a:pt x="348" y="30"/>
                    <a:pt x="290" y="18"/>
                  </a:cubicBezTo>
                  <a:cubicBezTo>
                    <a:pt x="257" y="5"/>
                    <a:pt x="229" y="0"/>
                    <a:pt x="205" y="0"/>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4" name="Google Shape;699;p22"/>
            <p:cNvSpPr/>
            <p:nvPr/>
          </p:nvSpPr>
          <p:spPr>
            <a:xfrm>
              <a:off x="4909282" y="3325361"/>
              <a:ext cx="83580" cy="48866"/>
            </a:xfrm>
            <a:custGeom>
              <a:avLst/>
              <a:gdLst/>
              <a:ahLst/>
              <a:cxnLst/>
              <a:rect l="l" t="t" r="r" b="b"/>
              <a:pathLst>
                <a:path w="1252" h="732" extrusionOk="0">
                  <a:moveTo>
                    <a:pt x="17" y="0"/>
                  </a:moveTo>
                  <a:cubicBezTo>
                    <a:pt x="14" y="0"/>
                    <a:pt x="13" y="1"/>
                    <a:pt x="13" y="2"/>
                  </a:cubicBezTo>
                  <a:cubicBezTo>
                    <a:pt x="1" y="25"/>
                    <a:pt x="302" y="117"/>
                    <a:pt x="661" y="326"/>
                  </a:cubicBezTo>
                  <a:cubicBezTo>
                    <a:pt x="1000" y="518"/>
                    <a:pt x="1217" y="732"/>
                    <a:pt x="1250" y="732"/>
                  </a:cubicBezTo>
                  <a:cubicBezTo>
                    <a:pt x="1250" y="732"/>
                    <a:pt x="1251" y="732"/>
                    <a:pt x="1252" y="731"/>
                  </a:cubicBezTo>
                  <a:cubicBezTo>
                    <a:pt x="1252" y="731"/>
                    <a:pt x="1032" y="488"/>
                    <a:pt x="696" y="268"/>
                  </a:cubicBezTo>
                  <a:cubicBezTo>
                    <a:pt x="362" y="74"/>
                    <a:pt x="58" y="0"/>
                    <a:pt x="17" y="0"/>
                  </a:cubicBezTo>
                  <a:close/>
                </a:path>
              </a:pathLst>
            </a:custGeom>
            <a:solidFill>
              <a:srgbClr val="455A6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5" name="Google Shape;700;p22"/>
            <p:cNvSpPr/>
            <p:nvPr/>
          </p:nvSpPr>
          <p:spPr>
            <a:xfrm>
              <a:off x="4220414" y="1831679"/>
              <a:ext cx="1171394" cy="911640"/>
            </a:xfrm>
            <a:custGeom>
              <a:avLst/>
              <a:gdLst/>
              <a:ahLst/>
              <a:cxnLst/>
              <a:rect l="l" t="t" r="r" b="b"/>
              <a:pathLst>
                <a:path w="17547" h="13656" extrusionOk="0">
                  <a:moveTo>
                    <a:pt x="2954" y="0"/>
                  </a:moveTo>
                  <a:lnTo>
                    <a:pt x="2769" y="139"/>
                  </a:lnTo>
                  <a:cubicBezTo>
                    <a:pt x="2676" y="221"/>
                    <a:pt x="2606" y="302"/>
                    <a:pt x="2560" y="417"/>
                  </a:cubicBezTo>
                  <a:lnTo>
                    <a:pt x="2433" y="776"/>
                  </a:lnTo>
                  <a:lnTo>
                    <a:pt x="1" y="1958"/>
                  </a:lnTo>
                  <a:lnTo>
                    <a:pt x="1043" y="9254"/>
                  </a:lnTo>
                  <a:lnTo>
                    <a:pt x="638" y="12520"/>
                  </a:lnTo>
                  <a:cubicBezTo>
                    <a:pt x="580" y="12937"/>
                    <a:pt x="742" y="13366"/>
                    <a:pt x="1066" y="13655"/>
                  </a:cubicBezTo>
                  <a:lnTo>
                    <a:pt x="4992" y="13574"/>
                  </a:lnTo>
                  <a:lnTo>
                    <a:pt x="7726" y="12069"/>
                  </a:lnTo>
                  <a:lnTo>
                    <a:pt x="8988" y="11860"/>
                  </a:lnTo>
                  <a:lnTo>
                    <a:pt x="8467" y="9370"/>
                  </a:lnTo>
                  <a:lnTo>
                    <a:pt x="8698" y="5838"/>
                  </a:lnTo>
                  <a:lnTo>
                    <a:pt x="11571" y="7367"/>
                  </a:lnTo>
                  <a:cubicBezTo>
                    <a:pt x="11713" y="7445"/>
                    <a:pt x="11882" y="7487"/>
                    <a:pt x="12052" y="7487"/>
                  </a:cubicBezTo>
                  <a:cubicBezTo>
                    <a:pt x="12131" y="7487"/>
                    <a:pt x="12211" y="7478"/>
                    <a:pt x="12289" y="7459"/>
                  </a:cubicBezTo>
                  <a:lnTo>
                    <a:pt x="17547" y="6093"/>
                  </a:lnTo>
                  <a:lnTo>
                    <a:pt x="17269" y="4066"/>
                  </a:lnTo>
                  <a:lnTo>
                    <a:pt x="12509" y="4598"/>
                  </a:lnTo>
                  <a:lnTo>
                    <a:pt x="8895" y="1402"/>
                  </a:lnTo>
                  <a:lnTo>
                    <a:pt x="6197" y="800"/>
                  </a:lnTo>
                  <a:lnTo>
                    <a:pt x="5722" y="0"/>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6" name="Google Shape;701;p22"/>
            <p:cNvSpPr/>
            <p:nvPr/>
          </p:nvSpPr>
          <p:spPr>
            <a:xfrm>
              <a:off x="3798242" y="1962322"/>
              <a:ext cx="480988" cy="629056"/>
            </a:xfrm>
            <a:custGeom>
              <a:avLst/>
              <a:gdLst/>
              <a:ahLst/>
              <a:cxnLst/>
              <a:rect l="l" t="t" r="r" b="b"/>
              <a:pathLst>
                <a:path w="7205" h="9423" extrusionOk="0">
                  <a:moveTo>
                    <a:pt x="6325" y="1"/>
                  </a:moveTo>
                  <a:cubicBezTo>
                    <a:pt x="6325" y="1"/>
                    <a:pt x="5525" y="499"/>
                    <a:pt x="5236" y="1414"/>
                  </a:cubicBezTo>
                  <a:cubicBezTo>
                    <a:pt x="4969" y="2271"/>
                    <a:pt x="4344" y="5757"/>
                    <a:pt x="4344" y="5757"/>
                  </a:cubicBezTo>
                  <a:lnTo>
                    <a:pt x="1588" y="4054"/>
                  </a:lnTo>
                  <a:lnTo>
                    <a:pt x="1" y="5711"/>
                  </a:lnTo>
                  <a:lnTo>
                    <a:pt x="3672" y="8954"/>
                  </a:lnTo>
                  <a:cubicBezTo>
                    <a:pt x="4022" y="9261"/>
                    <a:pt x="4465" y="9423"/>
                    <a:pt x="4911" y="9423"/>
                  </a:cubicBezTo>
                  <a:cubicBezTo>
                    <a:pt x="5187" y="9423"/>
                    <a:pt x="5465" y="9360"/>
                    <a:pt x="5722" y="9232"/>
                  </a:cubicBezTo>
                  <a:cubicBezTo>
                    <a:pt x="6278" y="8954"/>
                    <a:pt x="6672" y="8421"/>
                    <a:pt x="6765" y="7795"/>
                  </a:cubicBezTo>
                  <a:lnTo>
                    <a:pt x="7205" y="4495"/>
                  </a:lnTo>
                  <a:lnTo>
                    <a:pt x="6325" y="1"/>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7" name="Google Shape;702;p22"/>
            <p:cNvSpPr/>
            <p:nvPr/>
          </p:nvSpPr>
          <p:spPr>
            <a:xfrm>
              <a:off x="4618621" y="2642706"/>
              <a:ext cx="154677" cy="73567"/>
            </a:xfrm>
            <a:custGeom>
              <a:avLst/>
              <a:gdLst/>
              <a:ahLst/>
              <a:cxnLst/>
              <a:rect l="l" t="t" r="r" b="b"/>
              <a:pathLst>
                <a:path w="2317" h="1102" extrusionOk="0">
                  <a:moveTo>
                    <a:pt x="2143" y="1"/>
                  </a:moveTo>
                  <a:lnTo>
                    <a:pt x="336" y="325"/>
                  </a:lnTo>
                  <a:lnTo>
                    <a:pt x="0" y="1101"/>
                  </a:lnTo>
                  <a:lnTo>
                    <a:pt x="0" y="1101"/>
                  </a:lnTo>
                  <a:lnTo>
                    <a:pt x="2317" y="244"/>
                  </a:lnTo>
                  <a:lnTo>
                    <a:pt x="2143" y="1"/>
                  </a:ln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8" name="Google Shape;703;p22"/>
            <p:cNvSpPr/>
            <p:nvPr/>
          </p:nvSpPr>
          <p:spPr>
            <a:xfrm>
              <a:off x="4382034" y="1883482"/>
              <a:ext cx="146933" cy="183316"/>
            </a:xfrm>
            <a:custGeom>
              <a:avLst/>
              <a:gdLst/>
              <a:ahLst/>
              <a:cxnLst/>
              <a:rect l="l" t="t" r="r" b="b"/>
              <a:pathLst>
                <a:path w="2201" h="2746" extrusionOk="0">
                  <a:moveTo>
                    <a:pt x="0" y="0"/>
                  </a:moveTo>
                  <a:cubicBezTo>
                    <a:pt x="0" y="0"/>
                    <a:pt x="12" y="82"/>
                    <a:pt x="23" y="197"/>
                  </a:cubicBezTo>
                  <a:cubicBezTo>
                    <a:pt x="58" y="325"/>
                    <a:pt x="104" y="498"/>
                    <a:pt x="185" y="695"/>
                  </a:cubicBezTo>
                  <a:cubicBezTo>
                    <a:pt x="348" y="1101"/>
                    <a:pt x="660" y="1645"/>
                    <a:pt x="1124" y="2132"/>
                  </a:cubicBezTo>
                  <a:cubicBezTo>
                    <a:pt x="1327" y="2335"/>
                    <a:pt x="1519" y="2516"/>
                    <a:pt x="1722" y="2654"/>
                  </a:cubicBezTo>
                  <a:lnTo>
                    <a:pt x="1722" y="2654"/>
                  </a:lnTo>
                  <a:cubicBezTo>
                    <a:pt x="1723" y="2657"/>
                    <a:pt x="1724" y="2661"/>
                    <a:pt x="1726" y="2664"/>
                  </a:cubicBezTo>
                  <a:lnTo>
                    <a:pt x="1732" y="2660"/>
                  </a:lnTo>
                  <a:lnTo>
                    <a:pt x="1732" y="2660"/>
                  </a:lnTo>
                  <a:cubicBezTo>
                    <a:pt x="1734" y="2662"/>
                    <a:pt x="1735" y="2663"/>
                    <a:pt x="1737" y="2664"/>
                  </a:cubicBezTo>
                  <a:lnTo>
                    <a:pt x="1818" y="2745"/>
                  </a:lnTo>
                  <a:lnTo>
                    <a:pt x="1784" y="2641"/>
                  </a:lnTo>
                  <a:cubicBezTo>
                    <a:pt x="1691" y="2421"/>
                    <a:pt x="1645" y="2201"/>
                    <a:pt x="1645" y="2016"/>
                  </a:cubicBezTo>
                  <a:cubicBezTo>
                    <a:pt x="1645" y="1830"/>
                    <a:pt x="1703" y="1657"/>
                    <a:pt x="1795" y="1552"/>
                  </a:cubicBezTo>
                  <a:cubicBezTo>
                    <a:pt x="1900" y="1448"/>
                    <a:pt x="2015" y="1437"/>
                    <a:pt x="2085" y="1425"/>
                  </a:cubicBezTo>
                  <a:lnTo>
                    <a:pt x="2201" y="1425"/>
                  </a:lnTo>
                  <a:cubicBezTo>
                    <a:pt x="2201" y="1425"/>
                    <a:pt x="2154" y="1402"/>
                    <a:pt x="2085" y="1390"/>
                  </a:cubicBezTo>
                  <a:cubicBezTo>
                    <a:pt x="1992" y="1413"/>
                    <a:pt x="1865" y="1413"/>
                    <a:pt x="1761" y="1529"/>
                  </a:cubicBezTo>
                  <a:cubicBezTo>
                    <a:pt x="1645" y="1645"/>
                    <a:pt x="1587" y="1819"/>
                    <a:pt x="1587" y="2016"/>
                  </a:cubicBezTo>
                  <a:cubicBezTo>
                    <a:pt x="1587" y="2120"/>
                    <a:pt x="1610" y="2224"/>
                    <a:pt x="1622" y="2340"/>
                  </a:cubicBezTo>
                  <a:cubicBezTo>
                    <a:pt x="1631" y="2430"/>
                    <a:pt x="1661" y="2506"/>
                    <a:pt x="1696" y="2590"/>
                  </a:cubicBezTo>
                  <a:lnTo>
                    <a:pt x="1696" y="2590"/>
                  </a:lnTo>
                  <a:cubicBezTo>
                    <a:pt x="1518" y="2450"/>
                    <a:pt x="1334" y="2284"/>
                    <a:pt x="1158" y="2108"/>
                  </a:cubicBezTo>
                  <a:cubicBezTo>
                    <a:pt x="695" y="1610"/>
                    <a:pt x="371" y="1089"/>
                    <a:pt x="220" y="684"/>
                  </a:cubicBezTo>
                  <a:cubicBezTo>
                    <a:pt x="46" y="278"/>
                    <a:pt x="12" y="0"/>
                    <a:pt x="0"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69" name="Google Shape;704;p22"/>
            <p:cNvSpPr/>
            <p:nvPr/>
          </p:nvSpPr>
          <p:spPr>
            <a:xfrm>
              <a:off x="4538179" y="1851172"/>
              <a:ext cx="129176" cy="168763"/>
            </a:xfrm>
            <a:custGeom>
              <a:avLst/>
              <a:gdLst/>
              <a:ahLst/>
              <a:cxnLst/>
              <a:rect l="l" t="t" r="r" b="b"/>
              <a:pathLst>
                <a:path w="1935" h="2528" extrusionOk="0">
                  <a:moveTo>
                    <a:pt x="1152" y="1"/>
                  </a:moveTo>
                  <a:cubicBezTo>
                    <a:pt x="1096" y="1"/>
                    <a:pt x="1033" y="4"/>
                    <a:pt x="962" y="10"/>
                  </a:cubicBezTo>
                  <a:cubicBezTo>
                    <a:pt x="962" y="10"/>
                    <a:pt x="1136" y="519"/>
                    <a:pt x="985" y="982"/>
                  </a:cubicBezTo>
                  <a:lnTo>
                    <a:pt x="1" y="1909"/>
                  </a:lnTo>
                  <a:cubicBezTo>
                    <a:pt x="49" y="1887"/>
                    <a:pt x="102" y="1878"/>
                    <a:pt x="157" y="1878"/>
                  </a:cubicBezTo>
                  <a:cubicBezTo>
                    <a:pt x="336" y="1878"/>
                    <a:pt x="531" y="1982"/>
                    <a:pt x="638" y="2106"/>
                  </a:cubicBezTo>
                  <a:cubicBezTo>
                    <a:pt x="742" y="2210"/>
                    <a:pt x="788" y="2372"/>
                    <a:pt x="916" y="2442"/>
                  </a:cubicBezTo>
                  <a:cubicBezTo>
                    <a:pt x="999" y="2487"/>
                    <a:pt x="1196" y="2528"/>
                    <a:pt x="1355" y="2528"/>
                  </a:cubicBezTo>
                  <a:cubicBezTo>
                    <a:pt x="1439" y="2528"/>
                    <a:pt x="1512" y="2516"/>
                    <a:pt x="1553" y="2488"/>
                  </a:cubicBezTo>
                  <a:cubicBezTo>
                    <a:pt x="1553" y="2488"/>
                    <a:pt x="1622" y="2152"/>
                    <a:pt x="1657" y="2002"/>
                  </a:cubicBezTo>
                  <a:cubicBezTo>
                    <a:pt x="1796" y="1457"/>
                    <a:pt x="1854" y="948"/>
                    <a:pt x="1935" y="380"/>
                  </a:cubicBezTo>
                  <a:cubicBezTo>
                    <a:pt x="1592" y="214"/>
                    <a:pt x="1641" y="1"/>
                    <a:pt x="1152"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0" name="Google Shape;705;p22"/>
            <p:cNvSpPr/>
            <p:nvPr/>
          </p:nvSpPr>
          <p:spPr>
            <a:xfrm>
              <a:off x="4536643" y="1849035"/>
              <a:ext cx="131512" cy="172168"/>
            </a:xfrm>
            <a:custGeom>
              <a:avLst/>
              <a:gdLst/>
              <a:ahLst/>
              <a:cxnLst/>
              <a:rect l="l" t="t" r="r" b="b"/>
              <a:pathLst>
                <a:path w="1970" h="2579" extrusionOk="0">
                  <a:moveTo>
                    <a:pt x="1030" y="923"/>
                  </a:moveTo>
                  <a:cubicBezTo>
                    <a:pt x="1027" y="931"/>
                    <a:pt x="1023" y="938"/>
                    <a:pt x="1020" y="945"/>
                  </a:cubicBezTo>
                  <a:cubicBezTo>
                    <a:pt x="1021" y="948"/>
                    <a:pt x="1022" y="952"/>
                    <a:pt x="1022" y="955"/>
                  </a:cubicBezTo>
                  <a:lnTo>
                    <a:pt x="1022" y="955"/>
                  </a:lnTo>
                  <a:cubicBezTo>
                    <a:pt x="1025" y="946"/>
                    <a:pt x="1027" y="935"/>
                    <a:pt x="1030" y="923"/>
                  </a:cubicBezTo>
                  <a:close/>
                  <a:moveTo>
                    <a:pt x="1022" y="955"/>
                  </a:moveTo>
                  <a:cubicBezTo>
                    <a:pt x="1014" y="987"/>
                    <a:pt x="1008" y="1003"/>
                    <a:pt x="1008" y="1003"/>
                  </a:cubicBezTo>
                  <a:cubicBezTo>
                    <a:pt x="1008" y="1003"/>
                    <a:pt x="1027" y="984"/>
                    <a:pt x="1022" y="955"/>
                  </a:cubicBezTo>
                  <a:close/>
                  <a:moveTo>
                    <a:pt x="1192" y="1"/>
                  </a:moveTo>
                  <a:cubicBezTo>
                    <a:pt x="1117" y="1"/>
                    <a:pt x="1045" y="8"/>
                    <a:pt x="985" y="18"/>
                  </a:cubicBezTo>
                  <a:lnTo>
                    <a:pt x="950" y="18"/>
                  </a:lnTo>
                  <a:lnTo>
                    <a:pt x="973" y="42"/>
                  </a:lnTo>
                  <a:cubicBezTo>
                    <a:pt x="1054" y="320"/>
                    <a:pt x="1066" y="563"/>
                    <a:pt x="1054" y="737"/>
                  </a:cubicBezTo>
                  <a:cubicBezTo>
                    <a:pt x="1049" y="816"/>
                    <a:pt x="1039" y="878"/>
                    <a:pt x="1030" y="923"/>
                  </a:cubicBezTo>
                  <a:lnTo>
                    <a:pt x="1030" y="923"/>
                  </a:lnTo>
                  <a:cubicBezTo>
                    <a:pt x="1046" y="880"/>
                    <a:pt x="1056" y="827"/>
                    <a:pt x="1066" y="748"/>
                  </a:cubicBezTo>
                  <a:cubicBezTo>
                    <a:pt x="1077" y="579"/>
                    <a:pt x="1078" y="332"/>
                    <a:pt x="1002" y="52"/>
                  </a:cubicBezTo>
                  <a:lnTo>
                    <a:pt x="1002" y="52"/>
                  </a:lnTo>
                  <a:cubicBezTo>
                    <a:pt x="1040" y="49"/>
                    <a:pt x="1081" y="47"/>
                    <a:pt x="1122" y="47"/>
                  </a:cubicBezTo>
                  <a:cubicBezTo>
                    <a:pt x="1230" y="47"/>
                    <a:pt x="1348" y="60"/>
                    <a:pt x="1460" y="100"/>
                  </a:cubicBezTo>
                  <a:cubicBezTo>
                    <a:pt x="1541" y="134"/>
                    <a:pt x="1610" y="192"/>
                    <a:pt x="1680" y="262"/>
                  </a:cubicBezTo>
                  <a:cubicBezTo>
                    <a:pt x="1746" y="328"/>
                    <a:pt x="1812" y="383"/>
                    <a:pt x="1908" y="429"/>
                  </a:cubicBezTo>
                  <a:lnTo>
                    <a:pt x="1908" y="429"/>
                  </a:lnTo>
                  <a:cubicBezTo>
                    <a:pt x="1875" y="711"/>
                    <a:pt x="1852" y="1025"/>
                    <a:pt x="1796" y="1327"/>
                  </a:cubicBezTo>
                  <a:cubicBezTo>
                    <a:pt x="1749" y="1547"/>
                    <a:pt x="1703" y="1756"/>
                    <a:pt x="1657" y="1941"/>
                  </a:cubicBezTo>
                  <a:cubicBezTo>
                    <a:pt x="1601" y="2120"/>
                    <a:pt x="1577" y="2321"/>
                    <a:pt x="1534" y="2492"/>
                  </a:cubicBezTo>
                  <a:lnTo>
                    <a:pt x="1534" y="2492"/>
                  </a:lnTo>
                  <a:cubicBezTo>
                    <a:pt x="1496" y="2522"/>
                    <a:pt x="1421" y="2532"/>
                    <a:pt x="1367" y="2532"/>
                  </a:cubicBezTo>
                  <a:cubicBezTo>
                    <a:pt x="1298" y="2532"/>
                    <a:pt x="1240" y="2532"/>
                    <a:pt x="1182" y="2520"/>
                  </a:cubicBezTo>
                  <a:cubicBezTo>
                    <a:pt x="1066" y="2509"/>
                    <a:pt x="950" y="2485"/>
                    <a:pt x="881" y="2416"/>
                  </a:cubicBezTo>
                  <a:cubicBezTo>
                    <a:pt x="788" y="2346"/>
                    <a:pt x="753" y="2242"/>
                    <a:pt x="695" y="2173"/>
                  </a:cubicBezTo>
                  <a:cubicBezTo>
                    <a:pt x="637" y="2103"/>
                    <a:pt x="556" y="2034"/>
                    <a:pt x="487" y="1999"/>
                  </a:cubicBezTo>
                  <a:cubicBezTo>
                    <a:pt x="348" y="1906"/>
                    <a:pt x="209" y="1895"/>
                    <a:pt x="128" y="1895"/>
                  </a:cubicBezTo>
                  <a:cubicBezTo>
                    <a:pt x="35" y="1895"/>
                    <a:pt x="0" y="1918"/>
                    <a:pt x="0" y="1918"/>
                  </a:cubicBezTo>
                  <a:cubicBezTo>
                    <a:pt x="0" y="1924"/>
                    <a:pt x="3" y="1926"/>
                    <a:pt x="7" y="1926"/>
                  </a:cubicBezTo>
                  <a:cubicBezTo>
                    <a:pt x="21" y="1926"/>
                    <a:pt x="58" y="1906"/>
                    <a:pt x="128" y="1906"/>
                  </a:cubicBezTo>
                  <a:cubicBezTo>
                    <a:pt x="209" y="1906"/>
                    <a:pt x="348" y="1918"/>
                    <a:pt x="475" y="2011"/>
                  </a:cubicBezTo>
                  <a:cubicBezTo>
                    <a:pt x="545" y="2057"/>
                    <a:pt x="603" y="2115"/>
                    <a:pt x="661" y="2184"/>
                  </a:cubicBezTo>
                  <a:cubicBezTo>
                    <a:pt x="719" y="2254"/>
                    <a:pt x="765" y="2346"/>
                    <a:pt x="846" y="2427"/>
                  </a:cubicBezTo>
                  <a:cubicBezTo>
                    <a:pt x="892" y="2474"/>
                    <a:pt x="950" y="2509"/>
                    <a:pt x="1008" y="2520"/>
                  </a:cubicBezTo>
                  <a:cubicBezTo>
                    <a:pt x="1066" y="2543"/>
                    <a:pt x="1124" y="2543"/>
                    <a:pt x="1182" y="2566"/>
                  </a:cubicBezTo>
                  <a:cubicBezTo>
                    <a:pt x="1240" y="2578"/>
                    <a:pt x="1298" y="2578"/>
                    <a:pt x="1367" y="2578"/>
                  </a:cubicBezTo>
                  <a:cubicBezTo>
                    <a:pt x="1425" y="2578"/>
                    <a:pt x="1506" y="2578"/>
                    <a:pt x="1576" y="2532"/>
                  </a:cubicBezTo>
                  <a:lnTo>
                    <a:pt x="1587" y="2532"/>
                  </a:lnTo>
                  <a:lnTo>
                    <a:pt x="1587" y="2520"/>
                  </a:lnTo>
                  <a:lnTo>
                    <a:pt x="1715" y="1953"/>
                  </a:lnTo>
                  <a:cubicBezTo>
                    <a:pt x="1773" y="1767"/>
                    <a:pt x="1819" y="1559"/>
                    <a:pt x="1854" y="1350"/>
                  </a:cubicBezTo>
                  <a:cubicBezTo>
                    <a:pt x="1900" y="1026"/>
                    <a:pt x="1935" y="713"/>
                    <a:pt x="1969" y="424"/>
                  </a:cubicBezTo>
                  <a:lnTo>
                    <a:pt x="1969" y="401"/>
                  </a:lnTo>
                  <a:lnTo>
                    <a:pt x="1958" y="389"/>
                  </a:lnTo>
                  <a:cubicBezTo>
                    <a:pt x="1865" y="343"/>
                    <a:pt x="1796" y="285"/>
                    <a:pt x="1726" y="227"/>
                  </a:cubicBezTo>
                  <a:cubicBezTo>
                    <a:pt x="1645" y="157"/>
                    <a:pt x="1576" y="88"/>
                    <a:pt x="1495" y="53"/>
                  </a:cubicBezTo>
                  <a:cubicBezTo>
                    <a:pt x="1396" y="14"/>
                    <a:pt x="1291" y="1"/>
                    <a:pt x="119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1" name="Google Shape;706;p22"/>
            <p:cNvSpPr/>
            <p:nvPr/>
          </p:nvSpPr>
          <p:spPr>
            <a:xfrm>
              <a:off x="4526563" y="1990960"/>
              <a:ext cx="347673" cy="671180"/>
            </a:xfrm>
            <a:custGeom>
              <a:avLst/>
              <a:gdLst/>
              <a:ahLst/>
              <a:cxnLst/>
              <a:rect l="l" t="t" r="r" b="b"/>
              <a:pathLst>
                <a:path w="5208" h="10054" extrusionOk="0">
                  <a:moveTo>
                    <a:pt x="1" y="0"/>
                  </a:moveTo>
                  <a:cubicBezTo>
                    <a:pt x="1" y="0"/>
                    <a:pt x="1" y="12"/>
                    <a:pt x="24" y="24"/>
                  </a:cubicBezTo>
                  <a:cubicBezTo>
                    <a:pt x="24" y="0"/>
                    <a:pt x="1" y="0"/>
                    <a:pt x="1" y="0"/>
                  </a:cubicBezTo>
                  <a:close/>
                  <a:moveTo>
                    <a:pt x="24" y="24"/>
                  </a:moveTo>
                  <a:cubicBezTo>
                    <a:pt x="24" y="58"/>
                    <a:pt x="36" y="81"/>
                    <a:pt x="47" y="128"/>
                  </a:cubicBezTo>
                  <a:cubicBezTo>
                    <a:pt x="82" y="220"/>
                    <a:pt x="117" y="348"/>
                    <a:pt x="175" y="510"/>
                  </a:cubicBezTo>
                  <a:cubicBezTo>
                    <a:pt x="279" y="823"/>
                    <a:pt x="429" y="1298"/>
                    <a:pt x="522" y="1900"/>
                  </a:cubicBezTo>
                  <a:cubicBezTo>
                    <a:pt x="638" y="2490"/>
                    <a:pt x="719" y="3220"/>
                    <a:pt x="684" y="4008"/>
                  </a:cubicBezTo>
                  <a:cubicBezTo>
                    <a:pt x="673" y="4401"/>
                    <a:pt x="638" y="4818"/>
                    <a:pt x="568" y="5258"/>
                  </a:cubicBezTo>
                  <a:cubicBezTo>
                    <a:pt x="511" y="5687"/>
                    <a:pt x="395" y="6139"/>
                    <a:pt x="383" y="6602"/>
                  </a:cubicBezTo>
                  <a:cubicBezTo>
                    <a:pt x="383" y="6834"/>
                    <a:pt x="395" y="7077"/>
                    <a:pt x="453" y="7297"/>
                  </a:cubicBezTo>
                  <a:cubicBezTo>
                    <a:pt x="511" y="7517"/>
                    <a:pt x="615" y="7725"/>
                    <a:pt x="742" y="7899"/>
                  </a:cubicBezTo>
                  <a:cubicBezTo>
                    <a:pt x="1020" y="8270"/>
                    <a:pt x="1379" y="8513"/>
                    <a:pt x="1761" y="8664"/>
                  </a:cubicBezTo>
                  <a:cubicBezTo>
                    <a:pt x="2132" y="8803"/>
                    <a:pt x="2503" y="8860"/>
                    <a:pt x="2873" y="8895"/>
                  </a:cubicBezTo>
                  <a:cubicBezTo>
                    <a:pt x="3232" y="8907"/>
                    <a:pt x="3568" y="8895"/>
                    <a:pt x="3869" y="8918"/>
                  </a:cubicBezTo>
                  <a:cubicBezTo>
                    <a:pt x="4170" y="8953"/>
                    <a:pt x="4448" y="9023"/>
                    <a:pt x="4657" y="9138"/>
                  </a:cubicBezTo>
                  <a:cubicBezTo>
                    <a:pt x="4854" y="9254"/>
                    <a:pt x="5004" y="9416"/>
                    <a:pt x="5085" y="9555"/>
                  </a:cubicBezTo>
                  <a:cubicBezTo>
                    <a:pt x="5004" y="9416"/>
                    <a:pt x="4854" y="9254"/>
                    <a:pt x="4657" y="9127"/>
                  </a:cubicBezTo>
                  <a:cubicBezTo>
                    <a:pt x="4437" y="8988"/>
                    <a:pt x="4159" y="8918"/>
                    <a:pt x="3858" y="8895"/>
                  </a:cubicBezTo>
                  <a:cubicBezTo>
                    <a:pt x="3557" y="8860"/>
                    <a:pt x="3209" y="8872"/>
                    <a:pt x="2862" y="8849"/>
                  </a:cubicBezTo>
                  <a:cubicBezTo>
                    <a:pt x="2514" y="8814"/>
                    <a:pt x="2132" y="8745"/>
                    <a:pt x="1761" y="8606"/>
                  </a:cubicBezTo>
                  <a:cubicBezTo>
                    <a:pt x="1379" y="8455"/>
                    <a:pt x="1032" y="8212"/>
                    <a:pt x="777" y="7864"/>
                  </a:cubicBezTo>
                  <a:cubicBezTo>
                    <a:pt x="511" y="7517"/>
                    <a:pt x="395" y="7065"/>
                    <a:pt x="429" y="6602"/>
                  </a:cubicBezTo>
                  <a:cubicBezTo>
                    <a:pt x="441" y="6139"/>
                    <a:pt x="557" y="5710"/>
                    <a:pt x="615" y="5270"/>
                  </a:cubicBezTo>
                  <a:cubicBezTo>
                    <a:pt x="684" y="4842"/>
                    <a:pt x="719" y="4413"/>
                    <a:pt x="731" y="4008"/>
                  </a:cubicBezTo>
                  <a:cubicBezTo>
                    <a:pt x="742" y="3197"/>
                    <a:pt x="673" y="2479"/>
                    <a:pt x="557" y="1877"/>
                  </a:cubicBezTo>
                  <a:cubicBezTo>
                    <a:pt x="453" y="1286"/>
                    <a:pt x="314" y="811"/>
                    <a:pt x="198" y="487"/>
                  </a:cubicBezTo>
                  <a:cubicBezTo>
                    <a:pt x="151" y="336"/>
                    <a:pt x="94" y="220"/>
                    <a:pt x="59" y="128"/>
                  </a:cubicBezTo>
                  <a:cubicBezTo>
                    <a:pt x="47" y="81"/>
                    <a:pt x="36" y="58"/>
                    <a:pt x="24" y="24"/>
                  </a:cubicBezTo>
                  <a:close/>
                  <a:moveTo>
                    <a:pt x="5085" y="9556"/>
                  </a:moveTo>
                  <a:cubicBezTo>
                    <a:pt x="5178" y="9706"/>
                    <a:pt x="5190" y="9845"/>
                    <a:pt x="5190" y="9938"/>
                  </a:cubicBezTo>
                  <a:lnTo>
                    <a:pt x="5190" y="10030"/>
                  </a:lnTo>
                  <a:cubicBezTo>
                    <a:pt x="5195" y="10030"/>
                    <a:pt x="5199" y="10032"/>
                    <a:pt x="5201" y="10034"/>
                  </a:cubicBezTo>
                  <a:lnTo>
                    <a:pt x="5201" y="10034"/>
                  </a:lnTo>
                  <a:lnTo>
                    <a:pt x="5201" y="9914"/>
                  </a:lnTo>
                  <a:cubicBezTo>
                    <a:pt x="5201" y="9833"/>
                    <a:pt x="5178" y="9706"/>
                    <a:pt x="5085" y="9556"/>
                  </a:cubicBezTo>
                  <a:close/>
                  <a:moveTo>
                    <a:pt x="5201" y="10034"/>
                  </a:moveTo>
                  <a:lnTo>
                    <a:pt x="5201" y="10053"/>
                  </a:lnTo>
                  <a:cubicBezTo>
                    <a:pt x="5201" y="10053"/>
                    <a:pt x="5208" y="10040"/>
                    <a:pt x="5201" y="10034"/>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2" name="Google Shape;707;p22"/>
            <p:cNvSpPr/>
            <p:nvPr/>
          </p:nvSpPr>
          <p:spPr>
            <a:xfrm>
              <a:off x="4455466" y="2517337"/>
              <a:ext cx="300809" cy="125437"/>
            </a:xfrm>
            <a:custGeom>
              <a:avLst/>
              <a:gdLst/>
              <a:ahLst/>
              <a:cxnLst/>
              <a:rect l="l" t="t" r="r" b="b"/>
              <a:pathLst>
                <a:path w="4506" h="1879" extrusionOk="0">
                  <a:moveTo>
                    <a:pt x="4504" y="1"/>
                  </a:moveTo>
                  <a:cubicBezTo>
                    <a:pt x="4493" y="1"/>
                    <a:pt x="4437" y="43"/>
                    <a:pt x="4344" y="95"/>
                  </a:cubicBezTo>
                  <a:cubicBezTo>
                    <a:pt x="4297" y="142"/>
                    <a:pt x="4239" y="176"/>
                    <a:pt x="4170" y="234"/>
                  </a:cubicBezTo>
                  <a:cubicBezTo>
                    <a:pt x="4100" y="292"/>
                    <a:pt x="4008" y="373"/>
                    <a:pt x="3927" y="431"/>
                  </a:cubicBezTo>
                  <a:cubicBezTo>
                    <a:pt x="3753" y="558"/>
                    <a:pt x="3533" y="697"/>
                    <a:pt x="3266" y="860"/>
                  </a:cubicBezTo>
                  <a:cubicBezTo>
                    <a:pt x="3012" y="1010"/>
                    <a:pt x="2722" y="1161"/>
                    <a:pt x="2398" y="1300"/>
                  </a:cubicBezTo>
                  <a:cubicBezTo>
                    <a:pt x="2085" y="1439"/>
                    <a:pt x="1784" y="1543"/>
                    <a:pt x="1494" y="1612"/>
                  </a:cubicBezTo>
                  <a:cubicBezTo>
                    <a:pt x="1216" y="1682"/>
                    <a:pt x="939" y="1740"/>
                    <a:pt x="718" y="1775"/>
                  </a:cubicBezTo>
                  <a:cubicBezTo>
                    <a:pt x="603" y="1798"/>
                    <a:pt x="510" y="1798"/>
                    <a:pt x="417" y="1821"/>
                  </a:cubicBezTo>
                  <a:cubicBezTo>
                    <a:pt x="336" y="1832"/>
                    <a:pt x="244" y="1844"/>
                    <a:pt x="186" y="1844"/>
                  </a:cubicBezTo>
                  <a:cubicBezTo>
                    <a:pt x="70" y="1856"/>
                    <a:pt x="0" y="1879"/>
                    <a:pt x="0" y="1879"/>
                  </a:cubicBezTo>
                  <a:lnTo>
                    <a:pt x="197" y="1879"/>
                  </a:lnTo>
                  <a:cubicBezTo>
                    <a:pt x="255" y="1879"/>
                    <a:pt x="348" y="1879"/>
                    <a:pt x="429" y="1856"/>
                  </a:cubicBezTo>
                  <a:cubicBezTo>
                    <a:pt x="522" y="1856"/>
                    <a:pt x="626" y="1844"/>
                    <a:pt x="742" y="1832"/>
                  </a:cubicBezTo>
                  <a:cubicBezTo>
                    <a:pt x="973" y="1798"/>
                    <a:pt x="1228" y="1763"/>
                    <a:pt x="1518" y="1682"/>
                  </a:cubicBezTo>
                  <a:cubicBezTo>
                    <a:pt x="1807" y="1612"/>
                    <a:pt x="2131" y="1508"/>
                    <a:pt x="2444" y="1381"/>
                  </a:cubicBezTo>
                  <a:cubicBezTo>
                    <a:pt x="2768" y="1253"/>
                    <a:pt x="3058" y="1103"/>
                    <a:pt x="3313" y="952"/>
                  </a:cubicBezTo>
                  <a:cubicBezTo>
                    <a:pt x="3556" y="790"/>
                    <a:pt x="3788" y="640"/>
                    <a:pt x="3961" y="501"/>
                  </a:cubicBezTo>
                  <a:cubicBezTo>
                    <a:pt x="4054" y="443"/>
                    <a:pt x="4124" y="373"/>
                    <a:pt x="4193" y="315"/>
                  </a:cubicBezTo>
                  <a:cubicBezTo>
                    <a:pt x="4274" y="257"/>
                    <a:pt x="4332" y="199"/>
                    <a:pt x="4367" y="153"/>
                  </a:cubicBezTo>
                  <a:cubicBezTo>
                    <a:pt x="4459" y="60"/>
                    <a:pt x="4506" y="3"/>
                    <a:pt x="4506" y="3"/>
                  </a:cubicBezTo>
                  <a:cubicBezTo>
                    <a:pt x="4506" y="1"/>
                    <a:pt x="4505" y="1"/>
                    <a:pt x="4504"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3" name="Google Shape;708;p22"/>
            <p:cNvSpPr/>
            <p:nvPr/>
          </p:nvSpPr>
          <p:spPr>
            <a:xfrm>
              <a:off x="4436908" y="2257720"/>
              <a:ext cx="269099" cy="320436"/>
            </a:xfrm>
            <a:custGeom>
              <a:avLst/>
              <a:gdLst/>
              <a:ahLst/>
              <a:cxnLst/>
              <a:rect l="l" t="t" r="r" b="b"/>
              <a:pathLst>
                <a:path w="4031" h="4800" extrusionOk="0">
                  <a:moveTo>
                    <a:pt x="4031" y="0"/>
                  </a:moveTo>
                  <a:cubicBezTo>
                    <a:pt x="4008" y="0"/>
                    <a:pt x="4008" y="35"/>
                    <a:pt x="3985" y="46"/>
                  </a:cubicBezTo>
                  <a:cubicBezTo>
                    <a:pt x="3973" y="104"/>
                    <a:pt x="3938" y="162"/>
                    <a:pt x="3927" y="232"/>
                  </a:cubicBezTo>
                  <a:cubicBezTo>
                    <a:pt x="3915" y="313"/>
                    <a:pt x="3880" y="405"/>
                    <a:pt x="3834" y="521"/>
                  </a:cubicBezTo>
                  <a:cubicBezTo>
                    <a:pt x="3811" y="637"/>
                    <a:pt x="3765" y="764"/>
                    <a:pt x="3707" y="892"/>
                  </a:cubicBezTo>
                  <a:lnTo>
                    <a:pt x="3626" y="1112"/>
                  </a:lnTo>
                  <a:cubicBezTo>
                    <a:pt x="3591" y="1205"/>
                    <a:pt x="3544" y="1274"/>
                    <a:pt x="3521" y="1344"/>
                  </a:cubicBezTo>
                  <a:cubicBezTo>
                    <a:pt x="3463" y="1506"/>
                    <a:pt x="3359" y="1668"/>
                    <a:pt x="3278" y="1842"/>
                  </a:cubicBezTo>
                  <a:cubicBezTo>
                    <a:pt x="3070" y="2166"/>
                    <a:pt x="2838" y="2513"/>
                    <a:pt x="2548" y="2861"/>
                  </a:cubicBezTo>
                  <a:cubicBezTo>
                    <a:pt x="2259" y="3197"/>
                    <a:pt x="1958" y="3498"/>
                    <a:pt x="1668" y="3753"/>
                  </a:cubicBezTo>
                  <a:cubicBezTo>
                    <a:pt x="1518" y="3868"/>
                    <a:pt x="1379" y="3984"/>
                    <a:pt x="1228" y="4077"/>
                  </a:cubicBezTo>
                  <a:cubicBezTo>
                    <a:pt x="1159" y="4135"/>
                    <a:pt x="1101" y="4181"/>
                    <a:pt x="1031" y="4227"/>
                  </a:cubicBezTo>
                  <a:cubicBezTo>
                    <a:pt x="973" y="4274"/>
                    <a:pt x="904" y="4297"/>
                    <a:pt x="846" y="4343"/>
                  </a:cubicBezTo>
                  <a:cubicBezTo>
                    <a:pt x="707" y="4424"/>
                    <a:pt x="591" y="4482"/>
                    <a:pt x="498" y="4540"/>
                  </a:cubicBezTo>
                  <a:cubicBezTo>
                    <a:pt x="394" y="4598"/>
                    <a:pt x="302" y="4644"/>
                    <a:pt x="232" y="4679"/>
                  </a:cubicBezTo>
                  <a:cubicBezTo>
                    <a:pt x="163" y="4714"/>
                    <a:pt x="105" y="4737"/>
                    <a:pt x="58" y="4760"/>
                  </a:cubicBezTo>
                  <a:cubicBezTo>
                    <a:pt x="12" y="4772"/>
                    <a:pt x="0" y="4795"/>
                    <a:pt x="0" y="4795"/>
                  </a:cubicBezTo>
                  <a:cubicBezTo>
                    <a:pt x="0" y="4798"/>
                    <a:pt x="1" y="4799"/>
                    <a:pt x="3" y="4799"/>
                  </a:cubicBezTo>
                  <a:cubicBezTo>
                    <a:pt x="9" y="4799"/>
                    <a:pt x="24" y="4789"/>
                    <a:pt x="58" y="4772"/>
                  </a:cubicBezTo>
                  <a:cubicBezTo>
                    <a:pt x="105" y="4760"/>
                    <a:pt x="163" y="4737"/>
                    <a:pt x="232" y="4702"/>
                  </a:cubicBezTo>
                  <a:cubicBezTo>
                    <a:pt x="325" y="4679"/>
                    <a:pt x="406" y="4633"/>
                    <a:pt x="510" y="4575"/>
                  </a:cubicBezTo>
                  <a:cubicBezTo>
                    <a:pt x="614" y="4517"/>
                    <a:pt x="730" y="4459"/>
                    <a:pt x="857" y="4390"/>
                  </a:cubicBezTo>
                  <a:cubicBezTo>
                    <a:pt x="927" y="4355"/>
                    <a:pt x="985" y="4309"/>
                    <a:pt x="1054" y="4274"/>
                  </a:cubicBezTo>
                  <a:cubicBezTo>
                    <a:pt x="1112" y="4227"/>
                    <a:pt x="1193" y="4170"/>
                    <a:pt x="1263" y="4123"/>
                  </a:cubicBezTo>
                  <a:cubicBezTo>
                    <a:pt x="1425" y="4031"/>
                    <a:pt x="1552" y="3903"/>
                    <a:pt x="1715" y="3799"/>
                  </a:cubicBezTo>
                  <a:cubicBezTo>
                    <a:pt x="2016" y="3544"/>
                    <a:pt x="2317" y="3255"/>
                    <a:pt x="2606" y="2907"/>
                  </a:cubicBezTo>
                  <a:cubicBezTo>
                    <a:pt x="2896" y="2560"/>
                    <a:pt x="3139" y="2201"/>
                    <a:pt x="3336" y="1865"/>
                  </a:cubicBezTo>
                  <a:cubicBezTo>
                    <a:pt x="3417" y="1691"/>
                    <a:pt x="3510" y="1540"/>
                    <a:pt x="3579" y="1378"/>
                  </a:cubicBezTo>
                  <a:cubicBezTo>
                    <a:pt x="3602" y="1286"/>
                    <a:pt x="3649" y="1216"/>
                    <a:pt x="3683" y="1147"/>
                  </a:cubicBezTo>
                  <a:lnTo>
                    <a:pt x="3765" y="927"/>
                  </a:lnTo>
                  <a:cubicBezTo>
                    <a:pt x="3822" y="799"/>
                    <a:pt x="3869" y="660"/>
                    <a:pt x="3892" y="544"/>
                  </a:cubicBezTo>
                  <a:cubicBezTo>
                    <a:pt x="3927" y="429"/>
                    <a:pt x="3950" y="348"/>
                    <a:pt x="3973" y="255"/>
                  </a:cubicBezTo>
                  <a:cubicBezTo>
                    <a:pt x="3985" y="185"/>
                    <a:pt x="3996" y="116"/>
                    <a:pt x="4008" y="70"/>
                  </a:cubicBezTo>
                  <a:cubicBezTo>
                    <a:pt x="4031" y="35"/>
                    <a:pt x="4031" y="0"/>
                    <a:pt x="403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4" name="Google Shape;709;p22"/>
            <p:cNvSpPr/>
            <p:nvPr/>
          </p:nvSpPr>
          <p:spPr>
            <a:xfrm>
              <a:off x="4324823" y="2675884"/>
              <a:ext cx="47198" cy="106879"/>
            </a:xfrm>
            <a:custGeom>
              <a:avLst/>
              <a:gdLst/>
              <a:ahLst/>
              <a:cxnLst/>
              <a:rect l="l" t="t" r="r" b="b"/>
              <a:pathLst>
                <a:path w="707" h="1601" extrusionOk="0">
                  <a:moveTo>
                    <a:pt x="23" y="1"/>
                  </a:moveTo>
                  <a:cubicBezTo>
                    <a:pt x="21" y="1"/>
                    <a:pt x="0" y="103"/>
                    <a:pt x="0" y="268"/>
                  </a:cubicBezTo>
                  <a:cubicBezTo>
                    <a:pt x="0" y="430"/>
                    <a:pt x="35" y="674"/>
                    <a:pt x="127" y="905"/>
                  </a:cubicBezTo>
                  <a:cubicBezTo>
                    <a:pt x="232" y="1137"/>
                    <a:pt x="371" y="1322"/>
                    <a:pt x="498" y="1438"/>
                  </a:cubicBezTo>
                  <a:cubicBezTo>
                    <a:pt x="614" y="1554"/>
                    <a:pt x="707" y="1600"/>
                    <a:pt x="707" y="1600"/>
                  </a:cubicBezTo>
                  <a:lnTo>
                    <a:pt x="521" y="1415"/>
                  </a:lnTo>
                  <a:cubicBezTo>
                    <a:pt x="417" y="1276"/>
                    <a:pt x="290" y="1102"/>
                    <a:pt x="185" y="870"/>
                  </a:cubicBezTo>
                  <a:cubicBezTo>
                    <a:pt x="81" y="662"/>
                    <a:pt x="58" y="430"/>
                    <a:pt x="46" y="268"/>
                  </a:cubicBezTo>
                  <a:cubicBezTo>
                    <a:pt x="23" y="106"/>
                    <a:pt x="46" y="2"/>
                    <a:pt x="23" y="2"/>
                  </a:cubicBezTo>
                  <a:cubicBezTo>
                    <a:pt x="23" y="1"/>
                    <a:pt x="23" y="1"/>
                    <a:pt x="23"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5" name="Google Shape;710;p22"/>
            <p:cNvSpPr/>
            <p:nvPr/>
          </p:nvSpPr>
          <p:spPr>
            <a:xfrm>
              <a:off x="4361940" y="2720812"/>
              <a:ext cx="9279" cy="45729"/>
            </a:xfrm>
            <a:custGeom>
              <a:avLst/>
              <a:gdLst/>
              <a:ahLst/>
              <a:cxnLst/>
              <a:rect l="l" t="t" r="r" b="b"/>
              <a:pathLst>
                <a:path w="139" h="685" extrusionOk="0">
                  <a:moveTo>
                    <a:pt x="69" y="1"/>
                  </a:moveTo>
                  <a:cubicBezTo>
                    <a:pt x="58" y="1"/>
                    <a:pt x="0" y="163"/>
                    <a:pt x="12" y="348"/>
                  </a:cubicBezTo>
                  <a:cubicBezTo>
                    <a:pt x="23" y="538"/>
                    <a:pt x="109" y="685"/>
                    <a:pt x="126" y="685"/>
                  </a:cubicBezTo>
                  <a:cubicBezTo>
                    <a:pt x="126" y="685"/>
                    <a:pt x="127" y="684"/>
                    <a:pt x="127" y="684"/>
                  </a:cubicBezTo>
                  <a:cubicBezTo>
                    <a:pt x="139" y="684"/>
                    <a:pt x="81" y="533"/>
                    <a:pt x="69" y="348"/>
                  </a:cubicBezTo>
                  <a:cubicBezTo>
                    <a:pt x="58" y="163"/>
                    <a:pt x="81" y="1"/>
                    <a:pt x="69"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6" name="Google Shape;711;p22"/>
            <p:cNvSpPr/>
            <p:nvPr/>
          </p:nvSpPr>
          <p:spPr>
            <a:xfrm>
              <a:off x="4218879" y="2070601"/>
              <a:ext cx="69628" cy="368101"/>
            </a:xfrm>
            <a:custGeom>
              <a:avLst/>
              <a:gdLst/>
              <a:ahLst/>
              <a:cxnLst/>
              <a:rect l="l" t="t" r="r" b="b"/>
              <a:pathLst>
                <a:path w="1043" h="5514" extrusionOk="0">
                  <a:moveTo>
                    <a:pt x="12" y="0"/>
                  </a:moveTo>
                  <a:cubicBezTo>
                    <a:pt x="0" y="0"/>
                    <a:pt x="12" y="12"/>
                    <a:pt x="12" y="47"/>
                  </a:cubicBezTo>
                  <a:cubicBezTo>
                    <a:pt x="12" y="93"/>
                    <a:pt x="24" y="151"/>
                    <a:pt x="35" y="209"/>
                  </a:cubicBezTo>
                  <a:cubicBezTo>
                    <a:pt x="70" y="371"/>
                    <a:pt x="116" y="556"/>
                    <a:pt x="151" y="811"/>
                  </a:cubicBezTo>
                  <a:cubicBezTo>
                    <a:pt x="267" y="1297"/>
                    <a:pt x="406" y="1981"/>
                    <a:pt x="545" y="2745"/>
                  </a:cubicBezTo>
                  <a:cubicBezTo>
                    <a:pt x="695" y="3510"/>
                    <a:pt x="811" y="4193"/>
                    <a:pt x="892" y="4702"/>
                  </a:cubicBezTo>
                  <a:cubicBezTo>
                    <a:pt x="939" y="4946"/>
                    <a:pt x="962" y="5154"/>
                    <a:pt x="996" y="5293"/>
                  </a:cubicBezTo>
                  <a:cubicBezTo>
                    <a:pt x="1008" y="5351"/>
                    <a:pt x="1008" y="5409"/>
                    <a:pt x="1020" y="5455"/>
                  </a:cubicBezTo>
                  <a:cubicBezTo>
                    <a:pt x="1043" y="5502"/>
                    <a:pt x="1043" y="5513"/>
                    <a:pt x="1043" y="5513"/>
                  </a:cubicBezTo>
                  <a:lnTo>
                    <a:pt x="1043" y="5444"/>
                  </a:lnTo>
                  <a:cubicBezTo>
                    <a:pt x="1043" y="5397"/>
                    <a:pt x="1020" y="5339"/>
                    <a:pt x="1020" y="5282"/>
                  </a:cubicBezTo>
                  <a:cubicBezTo>
                    <a:pt x="996" y="5131"/>
                    <a:pt x="962" y="4934"/>
                    <a:pt x="939" y="4679"/>
                  </a:cubicBezTo>
                  <a:cubicBezTo>
                    <a:pt x="869" y="4181"/>
                    <a:pt x="765" y="3498"/>
                    <a:pt x="614" y="2734"/>
                  </a:cubicBezTo>
                  <a:cubicBezTo>
                    <a:pt x="475" y="1981"/>
                    <a:pt x="325" y="1286"/>
                    <a:pt x="209" y="788"/>
                  </a:cubicBezTo>
                  <a:cubicBezTo>
                    <a:pt x="151" y="545"/>
                    <a:pt x="93" y="336"/>
                    <a:pt x="70" y="209"/>
                  </a:cubicBezTo>
                  <a:cubicBezTo>
                    <a:pt x="58" y="151"/>
                    <a:pt x="35" y="93"/>
                    <a:pt x="24" y="47"/>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7" name="Google Shape;712;p22"/>
            <p:cNvSpPr/>
            <p:nvPr/>
          </p:nvSpPr>
          <p:spPr>
            <a:xfrm>
              <a:off x="4793325" y="2054379"/>
              <a:ext cx="27170" cy="384323"/>
            </a:xfrm>
            <a:custGeom>
              <a:avLst/>
              <a:gdLst/>
              <a:ahLst/>
              <a:cxnLst/>
              <a:rect l="l" t="t" r="r" b="b"/>
              <a:pathLst>
                <a:path w="407" h="5757" extrusionOk="0">
                  <a:moveTo>
                    <a:pt x="406" y="0"/>
                  </a:moveTo>
                  <a:cubicBezTo>
                    <a:pt x="406" y="0"/>
                    <a:pt x="394" y="23"/>
                    <a:pt x="394" y="58"/>
                  </a:cubicBezTo>
                  <a:cubicBezTo>
                    <a:pt x="383" y="104"/>
                    <a:pt x="383" y="151"/>
                    <a:pt x="371" y="220"/>
                  </a:cubicBezTo>
                  <a:cubicBezTo>
                    <a:pt x="348" y="371"/>
                    <a:pt x="325" y="579"/>
                    <a:pt x="290" y="834"/>
                  </a:cubicBezTo>
                  <a:cubicBezTo>
                    <a:pt x="232" y="1355"/>
                    <a:pt x="151" y="2062"/>
                    <a:pt x="93" y="2861"/>
                  </a:cubicBezTo>
                  <a:cubicBezTo>
                    <a:pt x="35" y="3660"/>
                    <a:pt x="1" y="4378"/>
                    <a:pt x="1" y="4899"/>
                  </a:cubicBezTo>
                  <a:lnTo>
                    <a:pt x="1" y="5525"/>
                  </a:lnTo>
                  <a:lnTo>
                    <a:pt x="1" y="5698"/>
                  </a:lnTo>
                  <a:lnTo>
                    <a:pt x="1" y="5756"/>
                  </a:lnTo>
                  <a:lnTo>
                    <a:pt x="35" y="5698"/>
                  </a:lnTo>
                  <a:lnTo>
                    <a:pt x="35" y="5525"/>
                  </a:lnTo>
                  <a:cubicBezTo>
                    <a:pt x="35" y="5362"/>
                    <a:pt x="47" y="5166"/>
                    <a:pt x="47" y="4899"/>
                  </a:cubicBezTo>
                  <a:cubicBezTo>
                    <a:pt x="59" y="4378"/>
                    <a:pt x="93" y="3671"/>
                    <a:pt x="151" y="2872"/>
                  </a:cubicBezTo>
                  <a:cubicBezTo>
                    <a:pt x="209" y="2073"/>
                    <a:pt x="290" y="1367"/>
                    <a:pt x="337" y="846"/>
                  </a:cubicBezTo>
                  <a:cubicBezTo>
                    <a:pt x="371" y="602"/>
                    <a:pt x="383" y="394"/>
                    <a:pt x="394" y="243"/>
                  </a:cubicBezTo>
                  <a:cubicBezTo>
                    <a:pt x="394" y="162"/>
                    <a:pt x="406" y="104"/>
                    <a:pt x="406" y="58"/>
                  </a:cubicBezTo>
                  <a:lnTo>
                    <a:pt x="406" y="0"/>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8" name="Google Shape;713;p22"/>
            <p:cNvSpPr/>
            <p:nvPr/>
          </p:nvSpPr>
          <p:spPr>
            <a:xfrm>
              <a:off x="4087434" y="2346573"/>
              <a:ext cx="75035" cy="112219"/>
            </a:xfrm>
            <a:custGeom>
              <a:avLst/>
              <a:gdLst/>
              <a:ahLst/>
              <a:cxnLst/>
              <a:rect l="l" t="t" r="r" b="b"/>
              <a:pathLst>
                <a:path w="1124" h="1681" extrusionOk="0">
                  <a:moveTo>
                    <a:pt x="12" y="1"/>
                  </a:moveTo>
                  <a:lnTo>
                    <a:pt x="12" y="1"/>
                  </a:lnTo>
                  <a:cubicBezTo>
                    <a:pt x="0" y="13"/>
                    <a:pt x="348" y="314"/>
                    <a:pt x="649" y="789"/>
                  </a:cubicBezTo>
                  <a:cubicBezTo>
                    <a:pt x="946" y="1257"/>
                    <a:pt x="1108" y="1681"/>
                    <a:pt x="1123" y="1681"/>
                  </a:cubicBezTo>
                  <a:cubicBezTo>
                    <a:pt x="1124" y="1681"/>
                    <a:pt x="1124" y="1681"/>
                    <a:pt x="1124" y="1680"/>
                  </a:cubicBezTo>
                  <a:cubicBezTo>
                    <a:pt x="1124" y="1680"/>
                    <a:pt x="1101" y="1565"/>
                    <a:pt x="1031" y="1379"/>
                  </a:cubicBezTo>
                  <a:cubicBezTo>
                    <a:pt x="962" y="1205"/>
                    <a:pt x="858" y="974"/>
                    <a:pt x="707" y="742"/>
                  </a:cubicBezTo>
                  <a:cubicBezTo>
                    <a:pt x="545" y="511"/>
                    <a:pt x="371" y="314"/>
                    <a:pt x="244" y="186"/>
                  </a:cubicBezTo>
                  <a:cubicBezTo>
                    <a:pt x="105" y="59"/>
                    <a:pt x="12" y="1"/>
                    <a:pt x="1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79" name="Google Shape;714;p22"/>
            <p:cNvSpPr/>
            <p:nvPr/>
          </p:nvSpPr>
          <p:spPr>
            <a:xfrm>
              <a:off x="4088235" y="2346573"/>
              <a:ext cx="88187" cy="77439"/>
            </a:xfrm>
            <a:custGeom>
              <a:avLst/>
              <a:gdLst/>
              <a:ahLst/>
              <a:cxnLst/>
              <a:rect l="l" t="t" r="r" b="b"/>
              <a:pathLst>
                <a:path w="1321" h="1160" extrusionOk="0">
                  <a:moveTo>
                    <a:pt x="0" y="1"/>
                  </a:moveTo>
                  <a:cubicBezTo>
                    <a:pt x="0" y="13"/>
                    <a:pt x="104" y="47"/>
                    <a:pt x="243" y="117"/>
                  </a:cubicBezTo>
                  <a:cubicBezTo>
                    <a:pt x="394" y="186"/>
                    <a:pt x="591" y="291"/>
                    <a:pt x="776" y="453"/>
                  </a:cubicBezTo>
                  <a:cubicBezTo>
                    <a:pt x="973" y="603"/>
                    <a:pt x="1100" y="789"/>
                    <a:pt x="1181" y="928"/>
                  </a:cubicBezTo>
                  <a:cubicBezTo>
                    <a:pt x="1274" y="1078"/>
                    <a:pt x="1297" y="1159"/>
                    <a:pt x="1320" y="1159"/>
                  </a:cubicBezTo>
                  <a:cubicBezTo>
                    <a:pt x="1320" y="1159"/>
                    <a:pt x="1297" y="1055"/>
                    <a:pt x="1228" y="904"/>
                  </a:cubicBezTo>
                  <a:cubicBezTo>
                    <a:pt x="1158" y="754"/>
                    <a:pt x="1031" y="557"/>
                    <a:pt x="822" y="395"/>
                  </a:cubicBezTo>
                  <a:cubicBezTo>
                    <a:pt x="625" y="233"/>
                    <a:pt x="417" y="128"/>
                    <a:pt x="255" y="70"/>
                  </a:cubicBezTo>
                  <a:cubicBezTo>
                    <a:pt x="104" y="13"/>
                    <a:pt x="0" y="1"/>
                    <a:pt x="0"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0" name="Google Shape;715;p22"/>
            <p:cNvSpPr/>
            <p:nvPr/>
          </p:nvSpPr>
          <p:spPr>
            <a:xfrm>
              <a:off x="4794860" y="2548379"/>
              <a:ext cx="24033" cy="34180"/>
            </a:xfrm>
            <a:custGeom>
              <a:avLst/>
              <a:gdLst/>
              <a:ahLst/>
              <a:cxnLst/>
              <a:rect l="l" t="t" r="r" b="b"/>
              <a:pathLst>
                <a:path w="360" h="512" extrusionOk="0">
                  <a:moveTo>
                    <a:pt x="348" y="1"/>
                  </a:moveTo>
                  <a:cubicBezTo>
                    <a:pt x="325" y="1"/>
                    <a:pt x="244" y="105"/>
                    <a:pt x="151" y="232"/>
                  </a:cubicBezTo>
                  <a:cubicBezTo>
                    <a:pt x="59" y="383"/>
                    <a:pt x="1" y="499"/>
                    <a:pt x="12" y="510"/>
                  </a:cubicBezTo>
                  <a:cubicBezTo>
                    <a:pt x="13" y="511"/>
                    <a:pt x="14" y="511"/>
                    <a:pt x="15" y="511"/>
                  </a:cubicBezTo>
                  <a:cubicBezTo>
                    <a:pt x="34" y="511"/>
                    <a:pt x="121" y="421"/>
                    <a:pt x="198" y="279"/>
                  </a:cubicBezTo>
                  <a:cubicBezTo>
                    <a:pt x="302" y="140"/>
                    <a:pt x="360" y="24"/>
                    <a:pt x="348" y="1"/>
                  </a:cubicBezTo>
                  <a:close/>
                </a:path>
              </a:pathLst>
            </a:custGeom>
            <a:solidFill>
              <a:srgbClr val="FAFAF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1" name="Google Shape;716;p22"/>
            <p:cNvSpPr/>
            <p:nvPr/>
          </p:nvSpPr>
          <p:spPr>
            <a:xfrm>
              <a:off x="4872966" y="2634428"/>
              <a:ext cx="46463" cy="27704"/>
            </a:xfrm>
            <a:custGeom>
              <a:avLst/>
              <a:gdLst/>
              <a:ahLst/>
              <a:cxnLst/>
              <a:rect l="l" t="t" r="r" b="b"/>
              <a:pathLst>
                <a:path w="696" h="415" extrusionOk="0">
                  <a:moveTo>
                    <a:pt x="181" y="0"/>
                  </a:moveTo>
                  <a:cubicBezTo>
                    <a:pt x="158" y="0"/>
                    <a:pt x="137" y="3"/>
                    <a:pt x="116" y="9"/>
                  </a:cubicBezTo>
                  <a:cubicBezTo>
                    <a:pt x="47" y="21"/>
                    <a:pt x="1" y="44"/>
                    <a:pt x="1" y="44"/>
                  </a:cubicBezTo>
                  <a:lnTo>
                    <a:pt x="128" y="44"/>
                  </a:lnTo>
                  <a:cubicBezTo>
                    <a:pt x="197" y="44"/>
                    <a:pt x="302" y="67"/>
                    <a:pt x="406" y="125"/>
                  </a:cubicBezTo>
                  <a:cubicBezTo>
                    <a:pt x="487" y="183"/>
                    <a:pt x="557" y="252"/>
                    <a:pt x="603" y="310"/>
                  </a:cubicBezTo>
                  <a:cubicBezTo>
                    <a:pt x="649" y="368"/>
                    <a:pt x="661" y="414"/>
                    <a:pt x="684" y="414"/>
                  </a:cubicBezTo>
                  <a:cubicBezTo>
                    <a:pt x="695" y="414"/>
                    <a:pt x="684" y="368"/>
                    <a:pt x="638" y="299"/>
                  </a:cubicBezTo>
                  <a:cubicBezTo>
                    <a:pt x="603" y="217"/>
                    <a:pt x="522" y="136"/>
                    <a:pt x="418" y="78"/>
                  </a:cubicBezTo>
                  <a:cubicBezTo>
                    <a:pt x="331" y="26"/>
                    <a:pt x="250" y="0"/>
                    <a:pt x="181" y="0"/>
                  </a:cubicBezTo>
                  <a:close/>
                </a:path>
              </a:pathLst>
            </a:custGeom>
            <a:solidFill>
              <a:srgbClr val="FAFAF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2" name="Google Shape;717;p22"/>
            <p:cNvSpPr/>
            <p:nvPr/>
          </p:nvSpPr>
          <p:spPr>
            <a:xfrm>
              <a:off x="4481769" y="2621544"/>
              <a:ext cx="110617" cy="144931"/>
            </a:xfrm>
            <a:custGeom>
              <a:avLst/>
              <a:gdLst/>
              <a:ahLst/>
              <a:cxnLst/>
              <a:rect l="l" t="t" r="r" b="b"/>
              <a:pathLst>
                <a:path w="1657" h="2171" extrusionOk="0">
                  <a:moveTo>
                    <a:pt x="1645" y="1"/>
                  </a:moveTo>
                  <a:cubicBezTo>
                    <a:pt x="1630" y="1"/>
                    <a:pt x="1601" y="14"/>
                    <a:pt x="1541" y="40"/>
                  </a:cubicBezTo>
                  <a:cubicBezTo>
                    <a:pt x="1471" y="63"/>
                    <a:pt x="1367" y="109"/>
                    <a:pt x="1251" y="167"/>
                  </a:cubicBezTo>
                  <a:cubicBezTo>
                    <a:pt x="1019" y="295"/>
                    <a:pt x="707" y="492"/>
                    <a:pt x="429" y="793"/>
                  </a:cubicBezTo>
                  <a:cubicBezTo>
                    <a:pt x="151" y="1094"/>
                    <a:pt x="23" y="1476"/>
                    <a:pt x="12" y="1731"/>
                  </a:cubicBezTo>
                  <a:cubicBezTo>
                    <a:pt x="0" y="1858"/>
                    <a:pt x="12" y="1974"/>
                    <a:pt x="23" y="2055"/>
                  </a:cubicBezTo>
                  <a:cubicBezTo>
                    <a:pt x="35" y="2125"/>
                    <a:pt x="58" y="2171"/>
                    <a:pt x="58" y="2171"/>
                  </a:cubicBezTo>
                  <a:cubicBezTo>
                    <a:pt x="70" y="2171"/>
                    <a:pt x="23" y="2009"/>
                    <a:pt x="58" y="1742"/>
                  </a:cubicBezTo>
                  <a:cubicBezTo>
                    <a:pt x="81" y="1499"/>
                    <a:pt x="209" y="1152"/>
                    <a:pt x="475" y="851"/>
                  </a:cubicBezTo>
                  <a:cubicBezTo>
                    <a:pt x="753" y="549"/>
                    <a:pt x="1054" y="353"/>
                    <a:pt x="1286" y="225"/>
                  </a:cubicBezTo>
                  <a:cubicBezTo>
                    <a:pt x="1517" y="98"/>
                    <a:pt x="1656" y="28"/>
                    <a:pt x="1656" y="5"/>
                  </a:cubicBezTo>
                  <a:cubicBezTo>
                    <a:pt x="1653" y="2"/>
                    <a:pt x="1650" y="1"/>
                    <a:pt x="1645" y="1"/>
                  </a:cubicBezTo>
                  <a:close/>
                </a:path>
              </a:pathLst>
            </a:custGeom>
            <a:solidFill>
              <a:srgbClr val="FAFAF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3" name="Google Shape;718;p22"/>
            <p:cNvSpPr/>
            <p:nvPr/>
          </p:nvSpPr>
          <p:spPr>
            <a:xfrm>
              <a:off x="4468618" y="2540702"/>
              <a:ext cx="264493" cy="132046"/>
            </a:xfrm>
            <a:custGeom>
              <a:avLst/>
              <a:gdLst/>
              <a:ahLst/>
              <a:cxnLst/>
              <a:rect l="l" t="t" r="r" b="b"/>
              <a:pathLst>
                <a:path w="3962" h="1978" extrusionOk="0">
                  <a:moveTo>
                    <a:pt x="3961" y="0"/>
                  </a:moveTo>
                  <a:lnTo>
                    <a:pt x="3961" y="0"/>
                  </a:lnTo>
                  <a:cubicBezTo>
                    <a:pt x="2884" y="892"/>
                    <a:pt x="1483" y="1216"/>
                    <a:pt x="139" y="1529"/>
                  </a:cubicBezTo>
                  <a:lnTo>
                    <a:pt x="116" y="1598"/>
                  </a:lnTo>
                  <a:cubicBezTo>
                    <a:pt x="0" y="1645"/>
                    <a:pt x="23" y="1830"/>
                    <a:pt x="105" y="1899"/>
                  </a:cubicBezTo>
                  <a:cubicBezTo>
                    <a:pt x="174" y="1952"/>
                    <a:pt x="270" y="1978"/>
                    <a:pt x="362" y="1978"/>
                  </a:cubicBezTo>
                  <a:cubicBezTo>
                    <a:pt x="393" y="1978"/>
                    <a:pt x="423" y="1975"/>
                    <a:pt x="452" y="1969"/>
                  </a:cubicBezTo>
                  <a:cubicBezTo>
                    <a:pt x="1842" y="1899"/>
                    <a:pt x="3174" y="1147"/>
                    <a:pt x="3961" y="0"/>
                  </a:cubicBezTo>
                  <a:close/>
                </a:path>
              </a:pathLst>
            </a:custGeom>
            <a:solidFill>
              <a:srgbClr val="000000">
                <a:alpha val="209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4" name="Google Shape;719;p22"/>
            <p:cNvSpPr/>
            <p:nvPr/>
          </p:nvSpPr>
          <p:spPr>
            <a:xfrm>
              <a:off x="4455466" y="2315665"/>
              <a:ext cx="215760" cy="251342"/>
            </a:xfrm>
            <a:custGeom>
              <a:avLst/>
              <a:gdLst/>
              <a:ahLst/>
              <a:cxnLst/>
              <a:rect l="l" t="t" r="r" b="b"/>
              <a:pathLst>
                <a:path w="3232" h="3765" extrusionOk="0">
                  <a:moveTo>
                    <a:pt x="3232" y="1"/>
                  </a:moveTo>
                  <a:lnTo>
                    <a:pt x="3232" y="1"/>
                  </a:lnTo>
                  <a:cubicBezTo>
                    <a:pt x="2745" y="186"/>
                    <a:pt x="2595" y="765"/>
                    <a:pt x="2375" y="1228"/>
                  </a:cubicBezTo>
                  <a:cubicBezTo>
                    <a:pt x="2050" y="1935"/>
                    <a:pt x="1471" y="2514"/>
                    <a:pt x="776" y="2861"/>
                  </a:cubicBezTo>
                  <a:cubicBezTo>
                    <a:pt x="591" y="2954"/>
                    <a:pt x="371" y="3035"/>
                    <a:pt x="232" y="3186"/>
                  </a:cubicBezTo>
                  <a:cubicBezTo>
                    <a:pt x="70" y="3325"/>
                    <a:pt x="0" y="3591"/>
                    <a:pt x="116" y="3765"/>
                  </a:cubicBezTo>
                  <a:lnTo>
                    <a:pt x="186" y="3637"/>
                  </a:lnTo>
                  <a:cubicBezTo>
                    <a:pt x="1761" y="3093"/>
                    <a:pt x="2977" y="1634"/>
                    <a:pt x="3232" y="1"/>
                  </a:cubicBezTo>
                  <a:close/>
                </a:path>
              </a:pathLst>
            </a:custGeom>
            <a:solidFill>
              <a:srgbClr val="000000">
                <a:alpha val="209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5" name="Google Shape;720;p22"/>
            <p:cNvSpPr/>
            <p:nvPr/>
          </p:nvSpPr>
          <p:spPr>
            <a:xfrm>
              <a:off x="4211936" y="2157184"/>
              <a:ext cx="59481" cy="363428"/>
            </a:xfrm>
            <a:custGeom>
              <a:avLst/>
              <a:gdLst/>
              <a:ahLst/>
              <a:cxnLst/>
              <a:rect l="l" t="t" r="r" b="b"/>
              <a:pathLst>
                <a:path w="891" h="5444" extrusionOk="0">
                  <a:moveTo>
                    <a:pt x="406" y="0"/>
                  </a:moveTo>
                  <a:lnTo>
                    <a:pt x="348" y="116"/>
                  </a:lnTo>
                  <a:cubicBezTo>
                    <a:pt x="376" y="182"/>
                    <a:pt x="403" y="248"/>
                    <a:pt x="430" y="314"/>
                  </a:cubicBezTo>
                  <a:lnTo>
                    <a:pt x="430" y="314"/>
                  </a:lnTo>
                  <a:cubicBezTo>
                    <a:pt x="423" y="209"/>
                    <a:pt x="415" y="105"/>
                    <a:pt x="406" y="0"/>
                  </a:cubicBezTo>
                  <a:close/>
                  <a:moveTo>
                    <a:pt x="430" y="314"/>
                  </a:moveTo>
                  <a:cubicBezTo>
                    <a:pt x="505" y="1500"/>
                    <a:pt x="404" y="2709"/>
                    <a:pt x="128" y="3869"/>
                  </a:cubicBezTo>
                  <a:cubicBezTo>
                    <a:pt x="70" y="4147"/>
                    <a:pt x="0" y="4402"/>
                    <a:pt x="0" y="4679"/>
                  </a:cubicBezTo>
                  <a:cubicBezTo>
                    <a:pt x="0" y="4957"/>
                    <a:pt x="174" y="5270"/>
                    <a:pt x="394" y="5444"/>
                  </a:cubicBezTo>
                  <a:cubicBezTo>
                    <a:pt x="591" y="4992"/>
                    <a:pt x="591" y="4564"/>
                    <a:pt x="683" y="4066"/>
                  </a:cubicBezTo>
                  <a:cubicBezTo>
                    <a:pt x="753" y="3637"/>
                    <a:pt x="880" y="2606"/>
                    <a:pt x="880" y="2595"/>
                  </a:cubicBezTo>
                  <a:cubicBezTo>
                    <a:pt x="891" y="1765"/>
                    <a:pt x="726" y="1053"/>
                    <a:pt x="430" y="314"/>
                  </a:cubicBezTo>
                  <a:close/>
                </a:path>
              </a:pathLst>
            </a:custGeom>
            <a:solidFill>
              <a:srgbClr val="000000">
                <a:alpha val="209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6" name="Google Shape;721;p22"/>
            <p:cNvSpPr/>
            <p:nvPr/>
          </p:nvSpPr>
          <p:spPr>
            <a:xfrm>
              <a:off x="4382768" y="1898168"/>
              <a:ext cx="298540" cy="200339"/>
            </a:xfrm>
            <a:custGeom>
              <a:avLst/>
              <a:gdLst/>
              <a:ahLst/>
              <a:cxnLst/>
              <a:rect l="l" t="t" r="r" b="b"/>
              <a:pathLst>
                <a:path w="4472" h="3001" extrusionOk="0">
                  <a:moveTo>
                    <a:pt x="1" y="1"/>
                  </a:moveTo>
                  <a:cubicBezTo>
                    <a:pt x="65" y="256"/>
                    <a:pt x="155" y="504"/>
                    <a:pt x="270" y="741"/>
                  </a:cubicBezTo>
                  <a:lnTo>
                    <a:pt x="270" y="741"/>
                  </a:lnTo>
                  <a:cubicBezTo>
                    <a:pt x="183" y="501"/>
                    <a:pt x="116" y="254"/>
                    <a:pt x="70" y="1"/>
                  </a:cubicBezTo>
                  <a:close/>
                  <a:moveTo>
                    <a:pt x="4327" y="17"/>
                  </a:moveTo>
                  <a:cubicBezTo>
                    <a:pt x="4299" y="17"/>
                    <a:pt x="4272" y="26"/>
                    <a:pt x="4251" y="47"/>
                  </a:cubicBezTo>
                  <a:lnTo>
                    <a:pt x="4216" y="128"/>
                  </a:lnTo>
                  <a:cubicBezTo>
                    <a:pt x="4078" y="707"/>
                    <a:pt x="4008" y="1217"/>
                    <a:pt x="3869" y="1796"/>
                  </a:cubicBezTo>
                  <a:cubicBezTo>
                    <a:pt x="3825" y="1840"/>
                    <a:pt x="3748" y="1857"/>
                    <a:pt x="3660" y="1857"/>
                  </a:cubicBezTo>
                  <a:cubicBezTo>
                    <a:pt x="3539" y="1857"/>
                    <a:pt x="3397" y="1824"/>
                    <a:pt x="3290" y="1784"/>
                  </a:cubicBezTo>
                  <a:cubicBezTo>
                    <a:pt x="3116" y="1726"/>
                    <a:pt x="3058" y="1576"/>
                    <a:pt x="2942" y="1437"/>
                  </a:cubicBezTo>
                  <a:cubicBezTo>
                    <a:pt x="2827" y="1286"/>
                    <a:pt x="2850" y="1321"/>
                    <a:pt x="2676" y="1251"/>
                  </a:cubicBezTo>
                  <a:cubicBezTo>
                    <a:pt x="2586" y="1210"/>
                    <a:pt x="2471" y="1190"/>
                    <a:pt x="2349" y="1190"/>
                  </a:cubicBezTo>
                  <a:cubicBezTo>
                    <a:pt x="2065" y="1190"/>
                    <a:pt x="1750" y="1300"/>
                    <a:pt x="1668" y="1495"/>
                  </a:cubicBezTo>
                  <a:cubicBezTo>
                    <a:pt x="1530" y="1773"/>
                    <a:pt x="1634" y="2132"/>
                    <a:pt x="1726" y="2386"/>
                  </a:cubicBezTo>
                  <a:cubicBezTo>
                    <a:pt x="1103" y="1985"/>
                    <a:pt x="592" y="1407"/>
                    <a:pt x="270" y="741"/>
                  </a:cubicBezTo>
                  <a:lnTo>
                    <a:pt x="270" y="741"/>
                  </a:lnTo>
                  <a:cubicBezTo>
                    <a:pt x="513" y="1412"/>
                    <a:pt x="907" y="2022"/>
                    <a:pt x="1402" y="2525"/>
                  </a:cubicBezTo>
                  <a:cubicBezTo>
                    <a:pt x="1662" y="2774"/>
                    <a:pt x="1988" y="3001"/>
                    <a:pt x="2338" y="3001"/>
                  </a:cubicBezTo>
                  <a:cubicBezTo>
                    <a:pt x="2346" y="3001"/>
                    <a:pt x="2355" y="3000"/>
                    <a:pt x="2363" y="3000"/>
                  </a:cubicBezTo>
                  <a:cubicBezTo>
                    <a:pt x="2155" y="2560"/>
                    <a:pt x="2085" y="2074"/>
                    <a:pt x="2178" y="1610"/>
                  </a:cubicBezTo>
                  <a:lnTo>
                    <a:pt x="2178" y="1610"/>
                  </a:lnTo>
                  <a:cubicBezTo>
                    <a:pt x="2491" y="1807"/>
                    <a:pt x="2792" y="2004"/>
                    <a:pt x="3139" y="2143"/>
                  </a:cubicBezTo>
                  <a:cubicBezTo>
                    <a:pt x="3393" y="2236"/>
                    <a:pt x="3664" y="2298"/>
                    <a:pt x="3932" y="2298"/>
                  </a:cubicBezTo>
                  <a:cubicBezTo>
                    <a:pt x="4031" y="2298"/>
                    <a:pt x="4131" y="2289"/>
                    <a:pt x="4228" y="2271"/>
                  </a:cubicBezTo>
                  <a:cubicBezTo>
                    <a:pt x="4298" y="1622"/>
                    <a:pt x="4367" y="950"/>
                    <a:pt x="4460" y="302"/>
                  </a:cubicBezTo>
                  <a:cubicBezTo>
                    <a:pt x="4471" y="232"/>
                    <a:pt x="4471" y="140"/>
                    <a:pt x="4448" y="82"/>
                  </a:cubicBezTo>
                  <a:cubicBezTo>
                    <a:pt x="4426" y="45"/>
                    <a:pt x="4375" y="17"/>
                    <a:pt x="4327" y="17"/>
                  </a:cubicBezTo>
                  <a:close/>
                </a:path>
              </a:pathLst>
            </a:custGeom>
            <a:solidFill>
              <a:srgbClr val="000000">
                <a:alpha val="714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7" name="Google Shape;722;p22"/>
            <p:cNvSpPr/>
            <p:nvPr/>
          </p:nvSpPr>
          <p:spPr>
            <a:xfrm>
              <a:off x="4801069" y="2083752"/>
              <a:ext cx="65756" cy="174037"/>
            </a:xfrm>
            <a:custGeom>
              <a:avLst/>
              <a:gdLst/>
              <a:ahLst/>
              <a:cxnLst/>
              <a:rect l="l" t="t" r="r" b="b"/>
              <a:pathLst>
                <a:path w="985" h="2607" extrusionOk="0">
                  <a:moveTo>
                    <a:pt x="255" y="0"/>
                  </a:moveTo>
                  <a:cubicBezTo>
                    <a:pt x="254" y="1"/>
                    <a:pt x="254" y="4"/>
                    <a:pt x="254" y="9"/>
                  </a:cubicBezTo>
                  <a:lnTo>
                    <a:pt x="254" y="9"/>
                  </a:lnTo>
                  <a:lnTo>
                    <a:pt x="255" y="0"/>
                  </a:lnTo>
                  <a:close/>
                  <a:moveTo>
                    <a:pt x="254" y="9"/>
                  </a:moveTo>
                  <a:lnTo>
                    <a:pt x="0" y="2039"/>
                  </a:lnTo>
                  <a:lnTo>
                    <a:pt x="985" y="2606"/>
                  </a:lnTo>
                  <a:cubicBezTo>
                    <a:pt x="985" y="2606"/>
                    <a:pt x="260" y="180"/>
                    <a:pt x="254" y="9"/>
                  </a:cubicBezTo>
                  <a:close/>
                </a:path>
              </a:pathLst>
            </a:custGeom>
            <a:solidFill>
              <a:srgbClr val="000000">
                <a:alpha val="209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8" name="Google Shape;723;p22"/>
            <p:cNvSpPr/>
            <p:nvPr/>
          </p:nvSpPr>
          <p:spPr>
            <a:xfrm>
              <a:off x="4409070" y="1445758"/>
              <a:ext cx="283052" cy="532925"/>
            </a:xfrm>
            <a:custGeom>
              <a:avLst/>
              <a:gdLst/>
              <a:ahLst/>
              <a:cxnLst/>
              <a:rect l="l" t="t" r="r" b="b"/>
              <a:pathLst>
                <a:path w="4240" h="7983" extrusionOk="0">
                  <a:moveTo>
                    <a:pt x="2095" y="1"/>
                  </a:moveTo>
                  <a:cubicBezTo>
                    <a:pt x="940" y="1"/>
                    <a:pt x="0" y="945"/>
                    <a:pt x="0" y="2122"/>
                  </a:cubicBezTo>
                  <a:lnTo>
                    <a:pt x="0" y="6198"/>
                  </a:lnTo>
                  <a:cubicBezTo>
                    <a:pt x="0" y="6430"/>
                    <a:pt x="82" y="6662"/>
                    <a:pt x="232" y="6835"/>
                  </a:cubicBezTo>
                  <a:cubicBezTo>
                    <a:pt x="464" y="7113"/>
                    <a:pt x="742" y="7345"/>
                    <a:pt x="1054" y="7519"/>
                  </a:cubicBezTo>
                  <a:lnTo>
                    <a:pt x="1877" y="7982"/>
                  </a:lnTo>
                  <a:lnTo>
                    <a:pt x="2560" y="7368"/>
                  </a:lnTo>
                  <a:cubicBezTo>
                    <a:pt x="2757" y="7194"/>
                    <a:pt x="2873" y="6940"/>
                    <a:pt x="2896" y="6673"/>
                  </a:cubicBezTo>
                  <a:cubicBezTo>
                    <a:pt x="2908" y="6372"/>
                    <a:pt x="2908" y="6083"/>
                    <a:pt x="2908" y="6083"/>
                  </a:cubicBezTo>
                  <a:cubicBezTo>
                    <a:pt x="2908" y="6083"/>
                    <a:pt x="4066" y="6002"/>
                    <a:pt x="4170" y="4867"/>
                  </a:cubicBezTo>
                  <a:cubicBezTo>
                    <a:pt x="4228" y="4334"/>
                    <a:pt x="4239" y="3233"/>
                    <a:pt x="4239" y="2214"/>
                  </a:cubicBezTo>
                  <a:cubicBezTo>
                    <a:pt x="4239" y="1056"/>
                    <a:pt x="3359" y="106"/>
                    <a:pt x="2213" y="2"/>
                  </a:cubicBezTo>
                  <a:lnTo>
                    <a:pt x="2178" y="2"/>
                  </a:lnTo>
                  <a:cubicBezTo>
                    <a:pt x="2150" y="1"/>
                    <a:pt x="2123" y="1"/>
                    <a:pt x="2095" y="1"/>
                  </a:cubicBez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89" name="Google Shape;724;p22"/>
            <p:cNvSpPr/>
            <p:nvPr/>
          </p:nvSpPr>
          <p:spPr>
            <a:xfrm>
              <a:off x="4506469" y="1813120"/>
              <a:ext cx="96732" cy="57278"/>
            </a:xfrm>
            <a:custGeom>
              <a:avLst/>
              <a:gdLst/>
              <a:ahLst/>
              <a:cxnLst/>
              <a:rect l="l" t="t" r="r" b="b"/>
              <a:pathLst>
                <a:path w="1449" h="858" extrusionOk="0">
                  <a:moveTo>
                    <a:pt x="1" y="1"/>
                  </a:moveTo>
                  <a:lnTo>
                    <a:pt x="1" y="1"/>
                  </a:lnTo>
                  <a:cubicBezTo>
                    <a:pt x="1" y="1"/>
                    <a:pt x="298" y="858"/>
                    <a:pt x="1426" y="858"/>
                  </a:cubicBezTo>
                  <a:cubicBezTo>
                    <a:pt x="1433" y="858"/>
                    <a:pt x="1441" y="858"/>
                    <a:pt x="1449" y="858"/>
                  </a:cubicBezTo>
                  <a:lnTo>
                    <a:pt x="1449" y="568"/>
                  </a:lnTo>
                  <a:cubicBezTo>
                    <a:pt x="1449" y="568"/>
                    <a:pt x="730" y="556"/>
                    <a:pt x="1" y="1"/>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0" name="Google Shape;725;p22"/>
            <p:cNvSpPr/>
            <p:nvPr/>
          </p:nvSpPr>
          <p:spPr>
            <a:xfrm>
              <a:off x="4646459" y="1631342"/>
              <a:ext cx="23232" cy="20495"/>
            </a:xfrm>
            <a:custGeom>
              <a:avLst/>
              <a:gdLst/>
              <a:ahLst/>
              <a:cxnLst/>
              <a:rect l="l" t="t" r="r" b="b"/>
              <a:pathLst>
                <a:path w="348" h="307" extrusionOk="0">
                  <a:moveTo>
                    <a:pt x="156" y="1"/>
                  </a:moveTo>
                  <a:cubicBezTo>
                    <a:pt x="80" y="1"/>
                    <a:pt x="0" y="66"/>
                    <a:pt x="0" y="152"/>
                  </a:cubicBezTo>
                  <a:cubicBezTo>
                    <a:pt x="0" y="233"/>
                    <a:pt x="81" y="303"/>
                    <a:pt x="162" y="303"/>
                  </a:cubicBezTo>
                  <a:cubicBezTo>
                    <a:pt x="173" y="306"/>
                    <a:pt x="184" y="307"/>
                    <a:pt x="194" y="307"/>
                  </a:cubicBezTo>
                  <a:cubicBezTo>
                    <a:pt x="273" y="307"/>
                    <a:pt x="336" y="235"/>
                    <a:pt x="336" y="164"/>
                  </a:cubicBezTo>
                  <a:cubicBezTo>
                    <a:pt x="348" y="71"/>
                    <a:pt x="278" y="2"/>
                    <a:pt x="174" y="2"/>
                  </a:cubicBezTo>
                  <a:cubicBezTo>
                    <a:pt x="168" y="1"/>
                    <a:pt x="162" y="1"/>
                    <a:pt x="156"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1" name="Google Shape;726;p22"/>
            <p:cNvSpPr/>
            <p:nvPr/>
          </p:nvSpPr>
          <p:spPr>
            <a:xfrm>
              <a:off x="4628635" y="1609646"/>
              <a:ext cx="44127" cy="14153"/>
            </a:xfrm>
            <a:custGeom>
              <a:avLst/>
              <a:gdLst/>
              <a:ahLst/>
              <a:cxnLst/>
              <a:rect l="l" t="t" r="r" b="b"/>
              <a:pathLst>
                <a:path w="661" h="212" extrusionOk="0">
                  <a:moveTo>
                    <a:pt x="314" y="1"/>
                  </a:moveTo>
                  <a:cubicBezTo>
                    <a:pt x="222" y="1"/>
                    <a:pt x="133" y="40"/>
                    <a:pt x="82" y="60"/>
                  </a:cubicBezTo>
                  <a:cubicBezTo>
                    <a:pt x="24" y="107"/>
                    <a:pt x="1" y="141"/>
                    <a:pt x="12" y="153"/>
                  </a:cubicBezTo>
                  <a:cubicBezTo>
                    <a:pt x="14" y="154"/>
                    <a:pt x="17" y="154"/>
                    <a:pt x="20" y="154"/>
                  </a:cubicBezTo>
                  <a:cubicBezTo>
                    <a:pt x="54" y="154"/>
                    <a:pt x="167" y="105"/>
                    <a:pt x="308" y="105"/>
                  </a:cubicBezTo>
                  <a:cubicBezTo>
                    <a:pt x="321" y="105"/>
                    <a:pt x="335" y="106"/>
                    <a:pt x="348" y="107"/>
                  </a:cubicBezTo>
                  <a:cubicBezTo>
                    <a:pt x="512" y="129"/>
                    <a:pt x="624" y="212"/>
                    <a:pt x="656" y="212"/>
                  </a:cubicBezTo>
                  <a:cubicBezTo>
                    <a:pt x="658" y="212"/>
                    <a:pt x="660" y="212"/>
                    <a:pt x="661" y="211"/>
                  </a:cubicBezTo>
                  <a:cubicBezTo>
                    <a:pt x="661" y="199"/>
                    <a:pt x="649" y="153"/>
                    <a:pt x="591" y="107"/>
                  </a:cubicBezTo>
                  <a:cubicBezTo>
                    <a:pt x="545" y="60"/>
                    <a:pt x="464" y="26"/>
                    <a:pt x="348" y="3"/>
                  </a:cubicBezTo>
                  <a:cubicBezTo>
                    <a:pt x="337" y="1"/>
                    <a:pt x="326" y="1"/>
                    <a:pt x="314"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2" name="Google Shape;727;p22"/>
            <p:cNvSpPr/>
            <p:nvPr/>
          </p:nvSpPr>
          <p:spPr>
            <a:xfrm>
              <a:off x="4536643" y="1625734"/>
              <a:ext cx="23232" cy="20561"/>
            </a:xfrm>
            <a:custGeom>
              <a:avLst/>
              <a:gdLst/>
              <a:ahLst/>
              <a:cxnLst/>
              <a:rect l="l" t="t" r="r" b="b"/>
              <a:pathLst>
                <a:path w="348" h="308" extrusionOk="0">
                  <a:moveTo>
                    <a:pt x="138" y="0"/>
                  </a:moveTo>
                  <a:cubicBezTo>
                    <a:pt x="62" y="0"/>
                    <a:pt x="0" y="63"/>
                    <a:pt x="0" y="144"/>
                  </a:cubicBezTo>
                  <a:cubicBezTo>
                    <a:pt x="0" y="236"/>
                    <a:pt x="70" y="306"/>
                    <a:pt x="163" y="306"/>
                  </a:cubicBezTo>
                  <a:cubicBezTo>
                    <a:pt x="169" y="307"/>
                    <a:pt x="175" y="307"/>
                    <a:pt x="181" y="307"/>
                  </a:cubicBezTo>
                  <a:cubicBezTo>
                    <a:pt x="257" y="307"/>
                    <a:pt x="336" y="241"/>
                    <a:pt x="336" y="155"/>
                  </a:cubicBezTo>
                  <a:cubicBezTo>
                    <a:pt x="348" y="74"/>
                    <a:pt x="278" y="5"/>
                    <a:pt x="174" y="5"/>
                  </a:cubicBezTo>
                  <a:cubicBezTo>
                    <a:pt x="162" y="2"/>
                    <a:pt x="150" y="0"/>
                    <a:pt x="138"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3" name="Google Shape;728;p22"/>
            <p:cNvSpPr/>
            <p:nvPr/>
          </p:nvSpPr>
          <p:spPr>
            <a:xfrm>
              <a:off x="4512677" y="1601902"/>
              <a:ext cx="44928" cy="14219"/>
            </a:xfrm>
            <a:custGeom>
              <a:avLst/>
              <a:gdLst/>
              <a:ahLst/>
              <a:cxnLst/>
              <a:rect l="l" t="t" r="r" b="b"/>
              <a:pathLst>
                <a:path w="673" h="213" extrusionOk="0">
                  <a:moveTo>
                    <a:pt x="314" y="1"/>
                  </a:moveTo>
                  <a:cubicBezTo>
                    <a:pt x="222" y="1"/>
                    <a:pt x="133" y="40"/>
                    <a:pt x="82" y="61"/>
                  </a:cubicBezTo>
                  <a:cubicBezTo>
                    <a:pt x="24" y="107"/>
                    <a:pt x="0" y="142"/>
                    <a:pt x="12" y="153"/>
                  </a:cubicBezTo>
                  <a:cubicBezTo>
                    <a:pt x="14" y="154"/>
                    <a:pt x="16" y="155"/>
                    <a:pt x="19" y="155"/>
                  </a:cubicBezTo>
                  <a:cubicBezTo>
                    <a:pt x="54" y="155"/>
                    <a:pt x="166" y="106"/>
                    <a:pt x="308" y="106"/>
                  </a:cubicBezTo>
                  <a:cubicBezTo>
                    <a:pt x="321" y="106"/>
                    <a:pt x="334" y="106"/>
                    <a:pt x="348" y="107"/>
                  </a:cubicBezTo>
                  <a:cubicBezTo>
                    <a:pt x="513" y="118"/>
                    <a:pt x="625" y="212"/>
                    <a:pt x="656" y="212"/>
                  </a:cubicBezTo>
                  <a:cubicBezTo>
                    <a:pt x="658" y="212"/>
                    <a:pt x="659" y="212"/>
                    <a:pt x="661" y="211"/>
                  </a:cubicBezTo>
                  <a:cubicBezTo>
                    <a:pt x="672" y="211"/>
                    <a:pt x="661" y="165"/>
                    <a:pt x="591" y="107"/>
                  </a:cubicBezTo>
                  <a:cubicBezTo>
                    <a:pt x="545" y="61"/>
                    <a:pt x="464" y="26"/>
                    <a:pt x="348" y="3"/>
                  </a:cubicBezTo>
                  <a:cubicBezTo>
                    <a:pt x="337" y="1"/>
                    <a:pt x="325" y="1"/>
                    <a:pt x="314"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4" name="Google Shape;729;p22"/>
            <p:cNvSpPr/>
            <p:nvPr/>
          </p:nvSpPr>
          <p:spPr>
            <a:xfrm>
              <a:off x="4592319" y="1609779"/>
              <a:ext cx="33312" cy="99001"/>
            </a:xfrm>
            <a:custGeom>
              <a:avLst/>
              <a:gdLst/>
              <a:ahLst/>
              <a:cxnLst/>
              <a:rect l="l" t="t" r="r" b="b"/>
              <a:pathLst>
                <a:path w="499" h="1483" extrusionOk="0">
                  <a:moveTo>
                    <a:pt x="58" y="1"/>
                  </a:moveTo>
                  <a:cubicBezTo>
                    <a:pt x="35" y="1"/>
                    <a:pt x="139" y="406"/>
                    <a:pt x="278" y="915"/>
                  </a:cubicBezTo>
                  <a:cubicBezTo>
                    <a:pt x="313" y="1031"/>
                    <a:pt x="348" y="1147"/>
                    <a:pt x="383" y="1263"/>
                  </a:cubicBezTo>
                  <a:cubicBezTo>
                    <a:pt x="394" y="1309"/>
                    <a:pt x="406" y="1367"/>
                    <a:pt x="394" y="1390"/>
                  </a:cubicBezTo>
                  <a:cubicBezTo>
                    <a:pt x="383" y="1425"/>
                    <a:pt x="336" y="1425"/>
                    <a:pt x="290" y="1425"/>
                  </a:cubicBezTo>
                  <a:cubicBezTo>
                    <a:pt x="116" y="1437"/>
                    <a:pt x="0" y="1437"/>
                    <a:pt x="0" y="1448"/>
                  </a:cubicBezTo>
                  <a:cubicBezTo>
                    <a:pt x="0" y="1448"/>
                    <a:pt x="116" y="1471"/>
                    <a:pt x="325" y="1483"/>
                  </a:cubicBezTo>
                  <a:lnTo>
                    <a:pt x="394" y="1483"/>
                  </a:lnTo>
                  <a:cubicBezTo>
                    <a:pt x="417" y="1483"/>
                    <a:pt x="452" y="1460"/>
                    <a:pt x="464" y="1425"/>
                  </a:cubicBezTo>
                  <a:cubicBezTo>
                    <a:pt x="498" y="1367"/>
                    <a:pt x="464" y="1309"/>
                    <a:pt x="452" y="1251"/>
                  </a:cubicBezTo>
                  <a:cubicBezTo>
                    <a:pt x="429" y="1147"/>
                    <a:pt x="383" y="1031"/>
                    <a:pt x="348" y="904"/>
                  </a:cubicBezTo>
                  <a:cubicBezTo>
                    <a:pt x="220" y="394"/>
                    <a:pt x="81" y="1"/>
                    <a:pt x="58" y="1"/>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5" name="Google Shape;730;p22"/>
            <p:cNvSpPr/>
            <p:nvPr/>
          </p:nvSpPr>
          <p:spPr>
            <a:xfrm>
              <a:off x="4555202" y="1711850"/>
              <a:ext cx="37184" cy="35649"/>
            </a:xfrm>
            <a:custGeom>
              <a:avLst/>
              <a:gdLst/>
              <a:ahLst/>
              <a:cxnLst/>
              <a:rect l="l" t="t" r="r" b="b"/>
              <a:pathLst>
                <a:path w="557" h="534" extrusionOk="0">
                  <a:moveTo>
                    <a:pt x="35" y="0"/>
                  </a:moveTo>
                  <a:cubicBezTo>
                    <a:pt x="24" y="0"/>
                    <a:pt x="0" y="47"/>
                    <a:pt x="0" y="116"/>
                  </a:cubicBezTo>
                  <a:cubicBezTo>
                    <a:pt x="0" y="197"/>
                    <a:pt x="35" y="313"/>
                    <a:pt x="128" y="406"/>
                  </a:cubicBezTo>
                  <a:cubicBezTo>
                    <a:pt x="232" y="487"/>
                    <a:pt x="348" y="533"/>
                    <a:pt x="429" y="533"/>
                  </a:cubicBezTo>
                  <a:cubicBezTo>
                    <a:pt x="522" y="533"/>
                    <a:pt x="556" y="521"/>
                    <a:pt x="556" y="498"/>
                  </a:cubicBezTo>
                  <a:cubicBezTo>
                    <a:pt x="556" y="475"/>
                    <a:pt x="348" y="475"/>
                    <a:pt x="197" y="325"/>
                  </a:cubicBezTo>
                  <a:cubicBezTo>
                    <a:pt x="58" y="186"/>
                    <a:pt x="70" y="0"/>
                    <a:pt x="35" y="0"/>
                  </a:cubicBezTo>
                  <a:close/>
                </a:path>
              </a:pathLst>
            </a:custGeom>
            <a:solidFill>
              <a:srgbClr val="2632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6" name="Google Shape;731;p22"/>
            <p:cNvSpPr/>
            <p:nvPr/>
          </p:nvSpPr>
          <p:spPr>
            <a:xfrm>
              <a:off x="4509607" y="1560312"/>
              <a:ext cx="54941" cy="12684"/>
            </a:xfrm>
            <a:custGeom>
              <a:avLst/>
              <a:gdLst/>
              <a:ahLst/>
              <a:cxnLst/>
              <a:rect l="l" t="t" r="r" b="b"/>
              <a:pathLst>
                <a:path w="823" h="190" extrusionOk="0">
                  <a:moveTo>
                    <a:pt x="405" y="0"/>
                  </a:moveTo>
                  <a:cubicBezTo>
                    <a:pt x="267" y="0"/>
                    <a:pt x="174" y="23"/>
                    <a:pt x="93" y="70"/>
                  </a:cubicBezTo>
                  <a:cubicBezTo>
                    <a:pt x="35" y="116"/>
                    <a:pt x="0" y="151"/>
                    <a:pt x="12" y="174"/>
                  </a:cubicBezTo>
                  <a:cubicBezTo>
                    <a:pt x="23" y="186"/>
                    <a:pt x="49" y="189"/>
                    <a:pt x="86" y="189"/>
                  </a:cubicBezTo>
                  <a:cubicBezTo>
                    <a:pt x="160" y="189"/>
                    <a:pt x="278" y="174"/>
                    <a:pt x="417" y="174"/>
                  </a:cubicBezTo>
                  <a:cubicBezTo>
                    <a:pt x="527" y="174"/>
                    <a:pt x="626" y="180"/>
                    <a:pt x="698" y="180"/>
                  </a:cubicBezTo>
                  <a:cubicBezTo>
                    <a:pt x="770" y="180"/>
                    <a:pt x="817" y="174"/>
                    <a:pt x="822" y="151"/>
                  </a:cubicBezTo>
                  <a:cubicBezTo>
                    <a:pt x="822" y="139"/>
                    <a:pt x="799" y="93"/>
                    <a:pt x="707" y="58"/>
                  </a:cubicBezTo>
                  <a:cubicBezTo>
                    <a:pt x="637" y="23"/>
                    <a:pt x="533" y="0"/>
                    <a:pt x="405"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7" name="Google Shape;732;p22"/>
            <p:cNvSpPr/>
            <p:nvPr/>
          </p:nvSpPr>
          <p:spPr>
            <a:xfrm>
              <a:off x="4630971" y="1575266"/>
              <a:ext cx="41056" cy="14887"/>
            </a:xfrm>
            <a:custGeom>
              <a:avLst/>
              <a:gdLst/>
              <a:ahLst/>
              <a:cxnLst/>
              <a:rect l="l" t="t" r="r" b="b"/>
              <a:pathLst>
                <a:path w="615" h="223" extrusionOk="0">
                  <a:moveTo>
                    <a:pt x="267" y="0"/>
                  </a:moveTo>
                  <a:cubicBezTo>
                    <a:pt x="196" y="0"/>
                    <a:pt x="138" y="25"/>
                    <a:pt x="93" y="43"/>
                  </a:cubicBezTo>
                  <a:cubicBezTo>
                    <a:pt x="35" y="77"/>
                    <a:pt x="0" y="124"/>
                    <a:pt x="24" y="135"/>
                  </a:cubicBezTo>
                  <a:cubicBezTo>
                    <a:pt x="35" y="182"/>
                    <a:pt x="163" y="158"/>
                    <a:pt x="313" y="182"/>
                  </a:cubicBezTo>
                  <a:cubicBezTo>
                    <a:pt x="414" y="190"/>
                    <a:pt x="502" y="222"/>
                    <a:pt x="556" y="222"/>
                  </a:cubicBezTo>
                  <a:cubicBezTo>
                    <a:pt x="577" y="222"/>
                    <a:pt x="593" y="218"/>
                    <a:pt x="603" y="205"/>
                  </a:cubicBezTo>
                  <a:cubicBezTo>
                    <a:pt x="614" y="193"/>
                    <a:pt x="603" y="147"/>
                    <a:pt x="568" y="101"/>
                  </a:cubicBezTo>
                  <a:cubicBezTo>
                    <a:pt x="522" y="66"/>
                    <a:pt x="441" y="19"/>
                    <a:pt x="336" y="8"/>
                  </a:cubicBezTo>
                  <a:cubicBezTo>
                    <a:pt x="312" y="3"/>
                    <a:pt x="289" y="0"/>
                    <a:pt x="267"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8" name="Google Shape;733;p22"/>
            <p:cNvSpPr/>
            <p:nvPr/>
          </p:nvSpPr>
          <p:spPr>
            <a:xfrm>
              <a:off x="4394384" y="1459243"/>
              <a:ext cx="104409" cy="198203"/>
            </a:xfrm>
            <a:custGeom>
              <a:avLst/>
              <a:gdLst/>
              <a:ahLst/>
              <a:cxnLst/>
              <a:rect l="l" t="t" r="r" b="b"/>
              <a:pathLst>
                <a:path w="1564" h="2969" extrusionOk="0">
                  <a:moveTo>
                    <a:pt x="824" y="0"/>
                  </a:moveTo>
                  <a:cubicBezTo>
                    <a:pt x="687" y="0"/>
                    <a:pt x="537" y="77"/>
                    <a:pt x="406" y="159"/>
                  </a:cubicBezTo>
                  <a:cubicBezTo>
                    <a:pt x="220" y="275"/>
                    <a:pt x="93" y="483"/>
                    <a:pt x="70" y="704"/>
                  </a:cubicBezTo>
                  <a:cubicBezTo>
                    <a:pt x="0" y="1514"/>
                    <a:pt x="163" y="1815"/>
                    <a:pt x="163" y="2615"/>
                  </a:cubicBezTo>
                  <a:cubicBezTo>
                    <a:pt x="163" y="2672"/>
                    <a:pt x="163" y="2730"/>
                    <a:pt x="186" y="2765"/>
                  </a:cubicBezTo>
                  <a:cubicBezTo>
                    <a:pt x="257" y="2867"/>
                    <a:pt x="399" y="2968"/>
                    <a:pt x="566" y="2968"/>
                  </a:cubicBezTo>
                  <a:cubicBezTo>
                    <a:pt x="589" y="2968"/>
                    <a:pt x="613" y="2966"/>
                    <a:pt x="637" y="2962"/>
                  </a:cubicBezTo>
                  <a:cubicBezTo>
                    <a:pt x="962" y="2881"/>
                    <a:pt x="939" y="2638"/>
                    <a:pt x="1020" y="2325"/>
                  </a:cubicBezTo>
                  <a:cubicBezTo>
                    <a:pt x="1089" y="2001"/>
                    <a:pt x="1101" y="1665"/>
                    <a:pt x="1170" y="1352"/>
                  </a:cubicBezTo>
                  <a:lnTo>
                    <a:pt x="1170" y="1317"/>
                  </a:lnTo>
                  <a:cubicBezTo>
                    <a:pt x="1228" y="1097"/>
                    <a:pt x="1367" y="900"/>
                    <a:pt x="1564" y="773"/>
                  </a:cubicBezTo>
                  <a:lnTo>
                    <a:pt x="1518" y="704"/>
                  </a:lnTo>
                  <a:cubicBezTo>
                    <a:pt x="1390" y="518"/>
                    <a:pt x="1170" y="148"/>
                    <a:pt x="985" y="43"/>
                  </a:cubicBezTo>
                  <a:cubicBezTo>
                    <a:pt x="935" y="13"/>
                    <a:pt x="880" y="0"/>
                    <a:pt x="824"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9" name="Google Shape;734;p22"/>
            <p:cNvSpPr/>
            <p:nvPr/>
          </p:nvSpPr>
          <p:spPr>
            <a:xfrm>
              <a:off x="4376693" y="1619793"/>
              <a:ext cx="55609" cy="79975"/>
            </a:xfrm>
            <a:custGeom>
              <a:avLst/>
              <a:gdLst/>
              <a:ahLst/>
              <a:cxnLst/>
              <a:rect l="l" t="t" r="r" b="b"/>
              <a:pathLst>
                <a:path w="833" h="1198" extrusionOk="0">
                  <a:moveTo>
                    <a:pt x="525" y="0"/>
                  </a:moveTo>
                  <a:cubicBezTo>
                    <a:pt x="309" y="0"/>
                    <a:pt x="54" y="96"/>
                    <a:pt x="34" y="534"/>
                  </a:cubicBezTo>
                  <a:cubicBezTo>
                    <a:pt x="1" y="1095"/>
                    <a:pt x="397" y="1198"/>
                    <a:pt x="628" y="1198"/>
                  </a:cubicBezTo>
                  <a:cubicBezTo>
                    <a:pt x="721" y="1198"/>
                    <a:pt x="787" y="1181"/>
                    <a:pt x="787" y="1171"/>
                  </a:cubicBezTo>
                  <a:cubicBezTo>
                    <a:pt x="787" y="1159"/>
                    <a:pt x="833" y="59"/>
                    <a:pt x="833" y="59"/>
                  </a:cubicBezTo>
                  <a:cubicBezTo>
                    <a:pt x="828" y="54"/>
                    <a:pt x="687" y="0"/>
                    <a:pt x="525" y="0"/>
                  </a:cubicBezTo>
                  <a:close/>
                </a:path>
              </a:pathLst>
            </a:custGeom>
            <a:solidFill>
              <a:srgbClr val="FFBF9D"/>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0" name="Google Shape;735;p22"/>
            <p:cNvSpPr/>
            <p:nvPr/>
          </p:nvSpPr>
          <p:spPr>
            <a:xfrm>
              <a:off x="4390512" y="1636816"/>
              <a:ext cx="23232" cy="45996"/>
            </a:xfrm>
            <a:custGeom>
              <a:avLst/>
              <a:gdLst/>
              <a:ahLst/>
              <a:cxnLst/>
              <a:rect l="l" t="t" r="r" b="b"/>
              <a:pathLst>
                <a:path w="348" h="689" extrusionOk="0">
                  <a:moveTo>
                    <a:pt x="209" y="1"/>
                  </a:moveTo>
                  <a:cubicBezTo>
                    <a:pt x="151" y="1"/>
                    <a:pt x="93" y="59"/>
                    <a:pt x="58" y="117"/>
                  </a:cubicBezTo>
                  <a:cubicBezTo>
                    <a:pt x="35" y="175"/>
                    <a:pt x="1" y="256"/>
                    <a:pt x="1" y="337"/>
                  </a:cubicBezTo>
                  <a:cubicBezTo>
                    <a:pt x="1" y="499"/>
                    <a:pt x="70" y="638"/>
                    <a:pt x="186" y="684"/>
                  </a:cubicBezTo>
                  <a:cubicBezTo>
                    <a:pt x="203" y="688"/>
                    <a:pt x="219" y="689"/>
                    <a:pt x="234" y="689"/>
                  </a:cubicBezTo>
                  <a:cubicBezTo>
                    <a:pt x="270" y="689"/>
                    <a:pt x="300" y="681"/>
                    <a:pt x="325" y="673"/>
                  </a:cubicBezTo>
                  <a:cubicBezTo>
                    <a:pt x="348" y="626"/>
                    <a:pt x="348" y="615"/>
                    <a:pt x="348" y="615"/>
                  </a:cubicBezTo>
                  <a:lnTo>
                    <a:pt x="348" y="615"/>
                  </a:lnTo>
                  <a:cubicBezTo>
                    <a:pt x="348" y="615"/>
                    <a:pt x="336" y="626"/>
                    <a:pt x="302" y="626"/>
                  </a:cubicBezTo>
                  <a:cubicBezTo>
                    <a:pt x="290" y="638"/>
                    <a:pt x="276" y="644"/>
                    <a:pt x="260" y="644"/>
                  </a:cubicBezTo>
                  <a:cubicBezTo>
                    <a:pt x="244" y="644"/>
                    <a:pt x="226" y="638"/>
                    <a:pt x="209" y="626"/>
                  </a:cubicBezTo>
                  <a:cubicBezTo>
                    <a:pt x="116" y="603"/>
                    <a:pt x="58" y="453"/>
                    <a:pt x="58" y="325"/>
                  </a:cubicBezTo>
                  <a:cubicBezTo>
                    <a:pt x="58" y="256"/>
                    <a:pt x="70" y="175"/>
                    <a:pt x="105" y="140"/>
                  </a:cubicBezTo>
                  <a:cubicBezTo>
                    <a:pt x="128" y="82"/>
                    <a:pt x="174" y="47"/>
                    <a:pt x="209" y="36"/>
                  </a:cubicBezTo>
                  <a:cubicBezTo>
                    <a:pt x="215" y="34"/>
                    <a:pt x="221" y="33"/>
                    <a:pt x="227" y="33"/>
                  </a:cubicBezTo>
                  <a:cubicBezTo>
                    <a:pt x="255" y="33"/>
                    <a:pt x="278" y="53"/>
                    <a:pt x="278" y="82"/>
                  </a:cubicBezTo>
                  <a:cubicBezTo>
                    <a:pt x="290" y="105"/>
                    <a:pt x="278" y="117"/>
                    <a:pt x="290" y="117"/>
                  </a:cubicBezTo>
                  <a:cubicBezTo>
                    <a:pt x="290" y="117"/>
                    <a:pt x="302" y="105"/>
                    <a:pt x="302" y="82"/>
                  </a:cubicBezTo>
                  <a:cubicBezTo>
                    <a:pt x="302" y="59"/>
                    <a:pt x="290" y="47"/>
                    <a:pt x="278" y="36"/>
                  </a:cubicBezTo>
                  <a:cubicBezTo>
                    <a:pt x="267" y="24"/>
                    <a:pt x="232" y="1"/>
                    <a:pt x="209" y="1"/>
                  </a:cubicBezTo>
                  <a:close/>
                </a:path>
              </a:pathLst>
            </a:custGeom>
            <a:solidFill>
              <a:srgbClr val="FF9A6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1" name="Google Shape;736;p22"/>
            <p:cNvSpPr/>
            <p:nvPr/>
          </p:nvSpPr>
          <p:spPr>
            <a:xfrm>
              <a:off x="4446988" y="1413514"/>
              <a:ext cx="310689" cy="157948"/>
            </a:xfrm>
            <a:custGeom>
              <a:avLst/>
              <a:gdLst/>
              <a:ahLst/>
              <a:cxnLst/>
              <a:rect l="l" t="t" r="r" b="b"/>
              <a:pathLst>
                <a:path w="4654" h="2366" extrusionOk="0">
                  <a:moveTo>
                    <a:pt x="1143" y="1"/>
                  </a:moveTo>
                  <a:cubicBezTo>
                    <a:pt x="1076" y="1"/>
                    <a:pt x="1012" y="7"/>
                    <a:pt x="950" y="22"/>
                  </a:cubicBezTo>
                  <a:cubicBezTo>
                    <a:pt x="544" y="103"/>
                    <a:pt x="0" y="520"/>
                    <a:pt x="151" y="844"/>
                  </a:cubicBezTo>
                  <a:cubicBezTo>
                    <a:pt x="127" y="995"/>
                    <a:pt x="93" y="1157"/>
                    <a:pt x="127" y="1296"/>
                  </a:cubicBezTo>
                  <a:cubicBezTo>
                    <a:pt x="139" y="1458"/>
                    <a:pt x="208" y="1597"/>
                    <a:pt x="336" y="1667"/>
                  </a:cubicBezTo>
                  <a:cubicBezTo>
                    <a:pt x="353" y="1677"/>
                    <a:pt x="371" y="1681"/>
                    <a:pt x="390" y="1681"/>
                  </a:cubicBezTo>
                  <a:cubicBezTo>
                    <a:pt x="522" y="1681"/>
                    <a:pt x="692" y="1461"/>
                    <a:pt x="915" y="1400"/>
                  </a:cubicBezTo>
                  <a:cubicBezTo>
                    <a:pt x="966" y="1384"/>
                    <a:pt x="1022" y="1377"/>
                    <a:pt x="1082" y="1377"/>
                  </a:cubicBezTo>
                  <a:cubicBezTo>
                    <a:pt x="1414" y="1377"/>
                    <a:pt x="1854" y="1595"/>
                    <a:pt x="2119" y="1713"/>
                  </a:cubicBezTo>
                  <a:cubicBezTo>
                    <a:pt x="2444" y="1863"/>
                    <a:pt x="2733" y="2060"/>
                    <a:pt x="3058" y="2211"/>
                  </a:cubicBezTo>
                  <a:cubicBezTo>
                    <a:pt x="3282" y="2304"/>
                    <a:pt x="3526" y="2365"/>
                    <a:pt x="3760" y="2365"/>
                  </a:cubicBezTo>
                  <a:cubicBezTo>
                    <a:pt x="3877" y="2365"/>
                    <a:pt x="3992" y="2350"/>
                    <a:pt x="4100" y="2315"/>
                  </a:cubicBezTo>
                  <a:cubicBezTo>
                    <a:pt x="4239" y="2269"/>
                    <a:pt x="4366" y="2165"/>
                    <a:pt x="4390" y="2037"/>
                  </a:cubicBezTo>
                  <a:cubicBezTo>
                    <a:pt x="4410" y="1949"/>
                    <a:pt x="4363" y="1865"/>
                    <a:pt x="4298" y="1825"/>
                  </a:cubicBezTo>
                  <a:lnTo>
                    <a:pt x="4298" y="1825"/>
                  </a:lnTo>
                  <a:cubicBezTo>
                    <a:pt x="4483" y="1792"/>
                    <a:pt x="4653" y="1615"/>
                    <a:pt x="4644" y="1423"/>
                  </a:cubicBezTo>
                  <a:cubicBezTo>
                    <a:pt x="4626" y="1228"/>
                    <a:pt x="4435" y="1069"/>
                    <a:pt x="4246" y="1069"/>
                  </a:cubicBezTo>
                  <a:cubicBezTo>
                    <a:pt x="4234" y="1069"/>
                    <a:pt x="4222" y="1070"/>
                    <a:pt x="4210" y="1071"/>
                  </a:cubicBezTo>
                  <a:lnTo>
                    <a:pt x="4210" y="1071"/>
                  </a:lnTo>
                  <a:cubicBezTo>
                    <a:pt x="4319" y="1007"/>
                    <a:pt x="4386" y="844"/>
                    <a:pt x="4332" y="717"/>
                  </a:cubicBezTo>
                  <a:cubicBezTo>
                    <a:pt x="4285" y="555"/>
                    <a:pt x="4123" y="462"/>
                    <a:pt x="3949" y="427"/>
                  </a:cubicBezTo>
                  <a:cubicBezTo>
                    <a:pt x="3907" y="419"/>
                    <a:pt x="3865" y="415"/>
                    <a:pt x="3822" y="415"/>
                  </a:cubicBezTo>
                  <a:cubicBezTo>
                    <a:pt x="3692" y="415"/>
                    <a:pt x="3562" y="450"/>
                    <a:pt x="3440" y="485"/>
                  </a:cubicBezTo>
                  <a:cubicBezTo>
                    <a:pt x="3266" y="531"/>
                    <a:pt x="3104" y="578"/>
                    <a:pt x="2930" y="578"/>
                  </a:cubicBezTo>
                  <a:cubicBezTo>
                    <a:pt x="2675" y="555"/>
                    <a:pt x="2444" y="427"/>
                    <a:pt x="2212" y="323"/>
                  </a:cubicBezTo>
                  <a:cubicBezTo>
                    <a:pt x="1890" y="186"/>
                    <a:pt x="1495" y="1"/>
                    <a:pt x="1143" y="1"/>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2" name="Google Shape;737;p22"/>
            <p:cNvSpPr/>
            <p:nvPr/>
          </p:nvSpPr>
          <p:spPr>
            <a:xfrm>
              <a:off x="4470153" y="1430003"/>
              <a:ext cx="256749" cy="89989"/>
            </a:xfrm>
            <a:custGeom>
              <a:avLst/>
              <a:gdLst/>
              <a:ahLst/>
              <a:cxnLst/>
              <a:rect l="l" t="t" r="r" b="b"/>
              <a:pathLst>
                <a:path w="3846" h="1348" extrusionOk="0">
                  <a:moveTo>
                    <a:pt x="799" y="1"/>
                  </a:moveTo>
                  <a:cubicBezTo>
                    <a:pt x="560" y="1"/>
                    <a:pt x="348" y="88"/>
                    <a:pt x="209" y="227"/>
                  </a:cubicBezTo>
                  <a:cubicBezTo>
                    <a:pt x="35" y="389"/>
                    <a:pt x="0" y="586"/>
                    <a:pt x="0" y="713"/>
                  </a:cubicBezTo>
                  <a:cubicBezTo>
                    <a:pt x="0" y="771"/>
                    <a:pt x="12" y="829"/>
                    <a:pt x="24" y="864"/>
                  </a:cubicBezTo>
                  <a:cubicBezTo>
                    <a:pt x="35" y="887"/>
                    <a:pt x="35" y="910"/>
                    <a:pt x="35" y="910"/>
                  </a:cubicBezTo>
                  <a:cubicBezTo>
                    <a:pt x="47" y="910"/>
                    <a:pt x="24" y="829"/>
                    <a:pt x="24" y="713"/>
                  </a:cubicBezTo>
                  <a:cubicBezTo>
                    <a:pt x="35" y="597"/>
                    <a:pt x="82" y="412"/>
                    <a:pt x="255" y="273"/>
                  </a:cubicBezTo>
                  <a:cubicBezTo>
                    <a:pt x="390" y="148"/>
                    <a:pt x="596" y="79"/>
                    <a:pt x="828" y="79"/>
                  </a:cubicBezTo>
                  <a:cubicBezTo>
                    <a:pt x="876" y="79"/>
                    <a:pt x="924" y="82"/>
                    <a:pt x="973" y="88"/>
                  </a:cubicBezTo>
                  <a:cubicBezTo>
                    <a:pt x="1263" y="146"/>
                    <a:pt x="1541" y="331"/>
                    <a:pt x="1772" y="574"/>
                  </a:cubicBezTo>
                  <a:cubicBezTo>
                    <a:pt x="2004" y="817"/>
                    <a:pt x="2224" y="1072"/>
                    <a:pt x="2502" y="1223"/>
                  </a:cubicBezTo>
                  <a:cubicBezTo>
                    <a:pt x="2654" y="1315"/>
                    <a:pt x="2813" y="1347"/>
                    <a:pt x="2964" y="1347"/>
                  </a:cubicBezTo>
                  <a:cubicBezTo>
                    <a:pt x="3079" y="1347"/>
                    <a:pt x="3190" y="1329"/>
                    <a:pt x="3290" y="1304"/>
                  </a:cubicBezTo>
                  <a:cubicBezTo>
                    <a:pt x="3510" y="1246"/>
                    <a:pt x="3672" y="1118"/>
                    <a:pt x="3753" y="1037"/>
                  </a:cubicBezTo>
                  <a:cubicBezTo>
                    <a:pt x="3799" y="991"/>
                    <a:pt x="3834" y="945"/>
                    <a:pt x="3846" y="921"/>
                  </a:cubicBezTo>
                  <a:lnTo>
                    <a:pt x="3846" y="852"/>
                  </a:lnTo>
                  <a:cubicBezTo>
                    <a:pt x="3846" y="852"/>
                    <a:pt x="3799" y="910"/>
                    <a:pt x="3718" y="991"/>
                  </a:cubicBezTo>
                  <a:cubicBezTo>
                    <a:pt x="3626" y="1084"/>
                    <a:pt x="3475" y="1176"/>
                    <a:pt x="3267" y="1234"/>
                  </a:cubicBezTo>
                  <a:cubicBezTo>
                    <a:pt x="3180" y="1257"/>
                    <a:pt x="3087" y="1271"/>
                    <a:pt x="2990" y="1271"/>
                  </a:cubicBezTo>
                  <a:cubicBezTo>
                    <a:pt x="2839" y="1271"/>
                    <a:pt x="2680" y="1238"/>
                    <a:pt x="2525" y="1153"/>
                  </a:cubicBezTo>
                  <a:cubicBezTo>
                    <a:pt x="2270" y="1003"/>
                    <a:pt x="2062" y="759"/>
                    <a:pt x="1819" y="516"/>
                  </a:cubicBezTo>
                  <a:cubicBezTo>
                    <a:pt x="1576" y="273"/>
                    <a:pt x="1286" y="76"/>
                    <a:pt x="985" y="18"/>
                  </a:cubicBezTo>
                  <a:cubicBezTo>
                    <a:pt x="922" y="6"/>
                    <a:pt x="860" y="1"/>
                    <a:pt x="799" y="1"/>
                  </a:cubicBezTo>
                  <a:close/>
                </a:path>
              </a:pathLst>
            </a:custGeom>
            <a:solidFill>
              <a:srgbClr val="000000">
                <a:alpha val="209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3" name="Google Shape;738;p22"/>
            <p:cNvSpPr/>
            <p:nvPr/>
          </p:nvSpPr>
          <p:spPr>
            <a:xfrm>
              <a:off x="4409070" y="1486212"/>
              <a:ext cx="58079" cy="133715"/>
            </a:xfrm>
            <a:custGeom>
              <a:avLst/>
              <a:gdLst/>
              <a:ahLst/>
              <a:cxnLst/>
              <a:rect l="l" t="t" r="r" b="b"/>
              <a:pathLst>
                <a:path w="870" h="2003" extrusionOk="0">
                  <a:moveTo>
                    <a:pt x="638" y="1"/>
                  </a:moveTo>
                  <a:cubicBezTo>
                    <a:pt x="595" y="1"/>
                    <a:pt x="545" y="7"/>
                    <a:pt x="487" y="22"/>
                  </a:cubicBezTo>
                  <a:cubicBezTo>
                    <a:pt x="371" y="45"/>
                    <a:pt x="232" y="114"/>
                    <a:pt x="139" y="253"/>
                  </a:cubicBezTo>
                  <a:cubicBezTo>
                    <a:pt x="47" y="381"/>
                    <a:pt x="0" y="566"/>
                    <a:pt x="0" y="751"/>
                  </a:cubicBezTo>
                  <a:cubicBezTo>
                    <a:pt x="0" y="948"/>
                    <a:pt x="58" y="1122"/>
                    <a:pt x="116" y="1261"/>
                  </a:cubicBezTo>
                  <a:cubicBezTo>
                    <a:pt x="174" y="1411"/>
                    <a:pt x="221" y="1539"/>
                    <a:pt x="232" y="1655"/>
                  </a:cubicBezTo>
                  <a:cubicBezTo>
                    <a:pt x="244" y="1886"/>
                    <a:pt x="139" y="2002"/>
                    <a:pt x="139" y="2002"/>
                  </a:cubicBezTo>
                  <a:cubicBezTo>
                    <a:pt x="139" y="2002"/>
                    <a:pt x="174" y="1990"/>
                    <a:pt x="221" y="1933"/>
                  </a:cubicBezTo>
                  <a:cubicBezTo>
                    <a:pt x="244" y="1875"/>
                    <a:pt x="290" y="1770"/>
                    <a:pt x="278" y="1655"/>
                  </a:cubicBezTo>
                  <a:cubicBezTo>
                    <a:pt x="278" y="1411"/>
                    <a:pt x="70" y="1122"/>
                    <a:pt x="70" y="774"/>
                  </a:cubicBezTo>
                  <a:cubicBezTo>
                    <a:pt x="70" y="601"/>
                    <a:pt x="116" y="439"/>
                    <a:pt x="197" y="311"/>
                  </a:cubicBezTo>
                  <a:cubicBezTo>
                    <a:pt x="290" y="195"/>
                    <a:pt x="406" y="114"/>
                    <a:pt x="510" y="79"/>
                  </a:cubicBezTo>
                  <a:cubicBezTo>
                    <a:pt x="569" y="57"/>
                    <a:pt x="632" y="49"/>
                    <a:pt x="686" y="49"/>
                  </a:cubicBezTo>
                  <a:cubicBezTo>
                    <a:pt x="716" y="49"/>
                    <a:pt x="744" y="52"/>
                    <a:pt x="765" y="56"/>
                  </a:cubicBezTo>
                  <a:cubicBezTo>
                    <a:pt x="823" y="79"/>
                    <a:pt x="869" y="91"/>
                    <a:pt x="869" y="91"/>
                  </a:cubicBezTo>
                  <a:cubicBezTo>
                    <a:pt x="869" y="91"/>
                    <a:pt x="834" y="56"/>
                    <a:pt x="776" y="33"/>
                  </a:cubicBezTo>
                  <a:cubicBezTo>
                    <a:pt x="743" y="13"/>
                    <a:pt x="697" y="1"/>
                    <a:pt x="638" y="1"/>
                  </a:cubicBezTo>
                  <a:close/>
                </a:path>
              </a:pathLst>
            </a:custGeom>
            <a:solidFill>
              <a:srgbClr val="000000">
                <a:alpha val="209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4" name="Google Shape;739;p22"/>
            <p:cNvSpPr/>
            <p:nvPr/>
          </p:nvSpPr>
          <p:spPr>
            <a:xfrm>
              <a:off x="3489757" y="3126626"/>
              <a:ext cx="2284775" cy="725320"/>
            </a:xfrm>
            <a:custGeom>
              <a:avLst/>
              <a:gdLst/>
              <a:ahLst/>
              <a:cxnLst/>
              <a:rect l="l" t="t" r="r" b="b"/>
              <a:pathLst>
                <a:path w="34225" h="10865" extrusionOk="0">
                  <a:moveTo>
                    <a:pt x="17102" y="0"/>
                  </a:moveTo>
                  <a:cubicBezTo>
                    <a:pt x="17092" y="0"/>
                    <a:pt x="17080" y="1"/>
                    <a:pt x="17065" y="2"/>
                  </a:cubicBezTo>
                  <a:lnTo>
                    <a:pt x="17130" y="2"/>
                  </a:lnTo>
                  <a:cubicBezTo>
                    <a:pt x="17130" y="2"/>
                    <a:pt x="17121" y="0"/>
                    <a:pt x="17102" y="0"/>
                  </a:cubicBezTo>
                  <a:close/>
                  <a:moveTo>
                    <a:pt x="16435" y="2"/>
                  </a:moveTo>
                  <a:cubicBezTo>
                    <a:pt x="15984" y="14"/>
                    <a:pt x="15300" y="25"/>
                    <a:pt x="14455" y="72"/>
                  </a:cubicBezTo>
                  <a:cubicBezTo>
                    <a:pt x="13664" y="114"/>
                    <a:pt x="12705" y="177"/>
                    <a:pt x="11605" y="305"/>
                  </a:cubicBezTo>
                  <a:lnTo>
                    <a:pt x="11605" y="305"/>
                  </a:lnTo>
                  <a:cubicBezTo>
                    <a:pt x="12697" y="188"/>
                    <a:pt x="13657" y="126"/>
                    <a:pt x="14432" y="83"/>
                  </a:cubicBezTo>
                  <a:cubicBezTo>
                    <a:pt x="15300" y="48"/>
                    <a:pt x="15972" y="25"/>
                    <a:pt x="16424" y="25"/>
                  </a:cubicBezTo>
                  <a:lnTo>
                    <a:pt x="16945" y="25"/>
                  </a:lnTo>
                  <a:cubicBezTo>
                    <a:pt x="16996" y="11"/>
                    <a:pt x="17036" y="5"/>
                    <a:pt x="17065" y="2"/>
                  </a:cubicBezTo>
                  <a:close/>
                  <a:moveTo>
                    <a:pt x="24299" y="523"/>
                  </a:moveTo>
                  <a:cubicBezTo>
                    <a:pt x="24299" y="523"/>
                    <a:pt x="24354" y="534"/>
                    <a:pt x="24465" y="546"/>
                  </a:cubicBezTo>
                  <a:lnTo>
                    <a:pt x="24465" y="546"/>
                  </a:lnTo>
                  <a:cubicBezTo>
                    <a:pt x="24355" y="529"/>
                    <a:pt x="24299" y="523"/>
                    <a:pt x="24299" y="523"/>
                  </a:cubicBezTo>
                  <a:close/>
                  <a:moveTo>
                    <a:pt x="24465" y="546"/>
                  </a:moveTo>
                  <a:lnTo>
                    <a:pt x="24465" y="546"/>
                  </a:lnTo>
                  <a:cubicBezTo>
                    <a:pt x="24468" y="546"/>
                    <a:pt x="24472" y="547"/>
                    <a:pt x="24476" y="547"/>
                  </a:cubicBezTo>
                  <a:lnTo>
                    <a:pt x="24476" y="547"/>
                  </a:lnTo>
                  <a:cubicBezTo>
                    <a:pt x="24475" y="547"/>
                    <a:pt x="24474" y="547"/>
                    <a:pt x="24473" y="546"/>
                  </a:cubicBezTo>
                  <a:cubicBezTo>
                    <a:pt x="24470" y="546"/>
                    <a:pt x="24467" y="546"/>
                    <a:pt x="24465" y="546"/>
                  </a:cubicBezTo>
                  <a:close/>
                  <a:moveTo>
                    <a:pt x="11605" y="305"/>
                  </a:moveTo>
                  <a:cubicBezTo>
                    <a:pt x="11506" y="315"/>
                    <a:pt x="11406" y="326"/>
                    <a:pt x="11305" y="338"/>
                  </a:cubicBezTo>
                  <a:cubicBezTo>
                    <a:pt x="10702" y="407"/>
                    <a:pt x="10054" y="477"/>
                    <a:pt x="9370" y="593"/>
                  </a:cubicBezTo>
                  <a:cubicBezTo>
                    <a:pt x="8687" y="709"/>
                    <a:pt x="7969" y="836"/>
                    <a:pt x="7216" y="1010"/>
                  </a:cubicBezTo>
                  <a:cubicBezTo>
                    <a:pt x="6463" y="1183"/>
                    <a:pt x="5676" y="1392"/>
                    <a:pt x="4877" y="1647"/>
                  </a:cubicBezTo>
                  <a:cubicBezTo>
                    <a:pt x="4066" y="1913"/>
                    <a:pt x="3255" y="2226"/>
                    <a:pt x="2444" y="2643"/>
                  </a:cubicBezTo>
                  <a:cubicBezTo>
                    <a:pt x="2039" y="2851"/>
                    <a:pt x="1657" y="3094"/>
                    <a:pt x="1275" y="3384"/>
                  </a:cubicBezTo>
                  <a:cubicBezTo>
                    <a:pt x="904" y="3673"/>
                    <a:pt x="557" y="4021"/>
                    <a:pt x="302" y="4438"/>
                  </a:cubicBezTo>
                  <a:cubicBezTo>
                    <a:pt x="279" y="4496"/>
                    <a:pt x="244" y="4542"/>
                    <a:pt x="221" y="4600"/>
                  </a:cubicBezTo>
                  <a:lnTo>
                    <a:pt x="151" y="4774"/>
                  </a:lnTo>
                  <a:lnTo>
                    <a:pt x="117" y="4866"/>
                  </a:lnTo>
                  <a:cubicBezTo>
                    <a:pt x="105" y="4890"/>
                    <a:pt x="105" y="4924"/>
                    <a:pt x="93" y="4947"/>
                  </a:cubicBezTo>
                  <a:lnTo>
                    <a:pt x="47" y="5144"/>
                  </a:lnTo>
                  <a:cubicBezTo>
                    <a:pt x="12" y="5388"/>
                    <a:pt x="1" y="5631"/>
                    <a:pt x="70" y="5874"/>
                  </a:cubicBezTo>
                  <a:cubicBezTo>
                    <a:pt x="186" y="6384"/>
                    <a:pt x="522" y="6801"/>
                    <a:pt x="881" y="7148"/>
                  </a:cubicBezTo>
                  <a:cubicBezTo>
                    <a:pt x="1622" y="7855"/>
                    <a:pt x="2583" y="8353"/>
                    <a:pt x="3568" y="8758"/>
                  </a:cubicBezTo>
                  <a:cubicBezTo>
                    <a:pt x="4552" y="9163"/>
                    <a:pt x="5606" y="9488"/>
                    <a:pt x="6672" y="9742"/>
                  </a:cubicBezTo>
                  <a:cubicBezTo>
                    <a:pt x="8838" y="10264"/>
                    <a:pt x="11119" y="10576"/>
                    <a:pt x="13470" y="10738"/>
                  </a:cubicBezTo>
                  <a:cubicBezTo>
                    <a:pt x="14717" y="10824"/>
                    <a:pt x="15950" y="10865"/>
                    <a:pt x="17163" y="10865"/>
                  </a:cubicBezTo>
                  <a:cubicBezTo>
                    <a:pt x="18239" y="10865"/>
                    <a:pt x="19299" y="10833"/>
                    <a:pt x="20338" y="10773"/>
                  </a:cubicBezTo>
                  <a:cubicBezTo>
                    <a:pt x="22562" y="10634"/>
                    <a:pt x="24682" y="10368"/>
                    <a:pt x="26685" y="9939"/>
                  </a:cubicBezTo>
                  <a:cubicBezTo>
                    <a:pt x="27681" y="9731"/>
                    <a:pt x="28654" y="9464"/>
                    <a:pt x="29569" y="9163"/>
                  </a:cubicBezTo>
                  <a:cubicBezTo>
                    <a:pt x="30472" y="8862"/>
                    <a:pt x="31341" y="8480"/>
                    <a:pt x="32140" y="8040"/>
                  </a:cubicBezTo>
                  <a:cubicBezTo>
                    <a:pt x="32534" y="7797"/>
                    <a:pt x="32893" y="7542"/>
                    <a:pt x="33229" y="7252"/>
                  </a:cubicBezTo>
                  <a:cubicBezTo>
                    <a:pt x="33565" y="6963"/>
                    <a:pt x="33854" y="6627"/>
                    <a:pt x="34028" y="6245"/>
                  </a:cubicBezTo>
                  <a:lnTo>
                    <a:pt x="34086" y="6094"/>
                  </a:lnTo>
                  <a:cubicBezTo>
                    <a:pt x="34109" y="6048"/>
                    <a:pt x="34121" y="6013"/>
                    <a:pt x="34144" y="5955"/>
                  </a:cubicBezTo>
                  <a:lnTo>
                    <a:pt x="34179" y="5793"/>
                  </a:lnTo>
                  <a:cubicBezTo>
                    <a:pt x="34179" y="5770"/>
                    <a:pt x="34202" y="5747"/>
                    <a:pt x="34202" y="5723"/>
                  </a:cubicBezTo>
                  <a:lnTo>
                    <a:pt x="34202" y="5642"/>
                  </a:lnTo>
                  <a:cubicBezTo>
                    <a:pt x="34225" y="5446"/>
                    <a:pt x="34213" y="5237"/>
                    <a:pt x="34155" y="5040"/>
                  </a:cubicBezTo>
                  <a:cubicBezTo>
                    <a:pt x="34098" y="4832"/>
                    <a:pt x="33993" y="4658"/>
                    <a:pt x="33889" y="4484"/>
                  </a:cubicBezTo>
                  <a:cubicBezTo>
                    <a:pt x="33773" y="4322"/>
                    <a:pt x="33646" y="4172"/>
                    <a:pt x="33518" y="4033"/>
                  </a:cubicBezTo>
                  <a:cubicBezTo>
                    <a:pt x="33252" y="3743"/>
                    <a:pt x="32951" y="3511"/>
                    <a:pt x="32650" y="3314"/>
                  </a:cubicBezTo>
                  <a:cubicBezTo>
                    <a:pt x="32349" y="3118"/>
                    <a:pt x="32024" y="2921"/>
                    <a:pt x="31723" y="2770"/>
                  </a:cubicBezTo>
                  <a:cubicBezTo>
                    <a:pt x="31109" y="2434"/>
                    <a:pt x="30507" y="2191"/>
                    <a:pt x="29928" y="1971"/>
                  </a:cubicBezTo>
                  <a:cubicBezTo>
                    <a:pt x="28770" y="1554"/>
                    <a:pt x="27751" y="1264"/>
                    <a:pt x="26917" y="1056"/>
                  </a:cubicBezTo>
                  <a:cubicBezTo>
                    <a:pt x="26071" y="836"/>
                    <a:pt x="25423" y="720"/>
                    <a:pt x="24971" y="639"/>
                  </a:cubicBezTo>
                  <a:cubicBezTo>
                    <a:pt x="24755" y="594"/>
                    <a:pt x="24589" y="565"/>
                    <a:pt x="24476" y="547"/>
                  </a:cubicBezTo>
                  <a:lnTo>
                    <a:pt x="24476" y="547"/>
                  </a:lnTo>
                  <a:cubicBezTo>
                    <a:pt x="24592" y="582"/>
                    <a:pt x="24765" y="605"/>
                    <a:pt x="24971" y="651"/>
                  </a:cubicBezTo>
                  <a:cubicBezTo>
                    <a:pt x="25423" y="720"/>
                    <a:pt x="26071" y="871"/>
                    <a:pt x="26917" y="1068"/>
                  </a:cubicBezTo>
                  <a:cubicBezTo>
                    <a:pt x="27751" y="1288"/>
                    <a:pt x="28770" y="1566"/>
                    <a:pt x="29917" y="1994"/>
                  </a:cubicBezTo>
                  <a:cubicBezTo>
                    <a:pt x="30496" y="2214"/>
                    <a:pt x="31098" y="2481"/>
                    <a:pt x="31700" y="2793"/>
                  </a:cubicBezTo>
                  <a:cubicBezTo>
                    <a:pt x="32013" y="2955"/>
                    <a:pt x="32314" y="3141"/>
                    <a:pt x="32615" y="3349"/>
                  </a:cubicBezTo>
                  <a:cubicBezTo>
                    <a:pt x="32928" y="3546"/>
                    <a:pt x="33229" y="3778"/>
                    <a:pt x="33484" y="4056"/>
                  </a:cubicBezTo>
                  <a:cubicBezTo>
                    <a:pt x="33623" y="4183"/>
                    <a:pt x="33739" y="4345"/>
                    <a:pt x="33854" y="4507"/>
                  </a:cubicBezTo>
                  <a:cubicBezTo>
                    <a:pt x="33947" y="4681"/>
                    <a:pt x="34040" y="4855"/>
                    <a:pt x="34098" y="5040"/>
                  </a:cubicBezTo>
                  <a:cubicBezTo>
                    <a:pt x="34155" y="5225"/>
                    <a:pt x="34167" y="5434"/>
                    <a:pt x="34144" y="5631"/>
                  </a:cubicBezTo>
                  <a:lnTo>
                    <a:pt x="34144" y="5700"/>
                  </a:lnTo>
                  <a:cubicBezTo>
                    <a:pt x="34144" y="5735"/>
                    <a:pt x="34121" y="5747"/>
                    <a:pt x="34121" y="5781"/>
                  </a:cubicBezTo>
                  <a:lnTo>
                    <a:pt x="34098" y="5920"/>
                  </a:lnTo>
                  <a:cubicBezTo>
                    <a:pt x="34098" y="5967"/>
                    <a:pt x="34063" y="6025"/>
                    <a:pt x="34051" y="6071"/>
                  </a:cubicBezTo>
                  <a:lnTo>
                    <a:pt x="33993" y="6210"/>
                  </a:lnTo>
                  <a:cubicBezTo>
                    <a:pt x="33820" y="6592"/>
                    <a:pt x="33530" y="6916"/>
                    <a:pt x="33217" y="7206"/>
                  </a:cubicBezTo>
                  <a:cubicBezTo>
                    <a:pt x="32881" y="7495"/>
                    <a:pt x="32522" y="7750"/>
                    <a:pt x="32129" y="7982"/>
                  </a:cubicBezTo>
                  <a:cubicBezTo>
                    <a:pt x="31341" y="8422"/>
                    <a:pt x="30472" y="8793"/>
                    <a:pt x="29569" y="9094"/>
                  </a:cubicBezTo>
                  <a:cubicBezTo>
                    <a:pt x="28654" y="9406"/>
                    <a:pt x="27693" y="9661"/>
                    <a:pt x="26697" y="9870"/>
                  </a:cubicBezTo>
                  <a:cubicBezTo>
                    <a:pt x="24705" y="10298"/>
                    <a:pt x="22574" y="10565"/>
                    <a:pt x="20362" y="10704"/>
                  </a:cubicBezTo>
                  <a:cubicBezTo>
                    <a:pt x="19317" y="10764"/>
                    <a:pt x="18256" y="10795"/>
                    <a:pt x="17182" y="10795"/>
                  </a:cubicBezTo>
                  <a:cubicBezTo>
                    <a:pt x="15970" y="10795"/>
                    <a:pt x="14740" y="10755"/>
                    <a:pt x="13494" y="10669"/>
                  </a:cubicBezTo>
                  <a:cubicBezTo>
                    <a:pt x="11154" y="10507"/>
                    <a:pt x="8861" y="10194"/>
                    <a:pt x="6707" y="9673"/>
                  </a:cubicBezTo>
                  <a:cubicBezTo>
                    <a:pt x="5618" y="9406"/>
                    <a:pt x="4576" y="9094"/>
                    <a:pt x="3591" y="8688"/>
                  </a:cubicBezTo>
                  <a:cubicBezTo>
                    <a:pt x="2618" y="8283"/>
                    <a:pt x="1669" y="7785"/>
                    <a:pt x="927" y="7090"/>
                  </a:cubicBezTo>
                  <a:cubicBezTo>
                    <a:pt x="568" y="6743"/>
                    <a:pt x="244" y="6326"/>
                    <a:pt x="128" y="5851"/>
                  </a:cubicBezTo>
                  <a:cubicBezTo>
                    <a:pt x="59" y="5619"/>
                    <a:pt x="70" y="5353"/>
                    <a:pt x="105" y="5121"/>
                  </a:cubicBezTo>
                  <a:lnTo>
                    <a:pt x="151" y="4947"/>
                  </a:lnTo>
                  <a:cubicBezTo>
                    <a:pt x="163" y="4924"/>
                    <a:pt x="163" y="4890"/>
                    <a:pt x="174" y="4866"/>
                  </a:cubicBezTo>
                  <a:lnTo>
                    <a:pt x="209" y="4774"/>
                  </a:lnTo>
                  <a:lnTo>
                    <a:pt x="279" y="4600"/>
                  </a:lnTo>
                  <a:cubicBezTo>
                    <a:pt x="302" y="4542"/>
                    <a:pt x="337" y="4507"/>
                    <a:pt x="360" y="4449"/>
                  </a:cubicBezTo>
                  <a:cubicBezTo>
                    <a:pt x="615" y="4021"/>
                    <a:pt x="962" y="3697"/>
                    <a:pt x="1321" y="3407"/>
                  </a:cubicBezTo>
                  <a:cubicBezTo>
                    <a:pt x="1680" y="3118"/>
                    <a:pt x="2074" y="2874"/>
                    <a:pt x="2479" y="2666"/>
                  </a:cubicBezTo>
                  <a:cubicBezTo>
                    <a:pt x="3278" y="2249"/>
                    <a:pt x="4101" y="1925"/>
                    <a:pt x="4900" y="1670"/>
                  </a:cubicBezTo>
                  <a:cubicBezTo>
                    <a:pt x="5687" y="1403"/>
                    <a:pt x="6475" y="1207"/>
                    <a:pt x="7228" y="1033"/>
                  </a:cubicBezTo>
                  <a:cubicBezTo>
                    <a:pt x="7981" y="859"/>
                    <a:pt x="8699" y="720"/>
                    <a:pt x="9382" y="604"/>
                  </a:cubicBezTo>
                  <a:cubicBezTo>
                    <a:pt x="10065" y="488"/>
                    <a:pt x="10714" y="407"/>
                    <a:pt x="11328" y="338"/>
                  </a:cubicBezTo>
                  <a:cubicBezTo>
                    <a:pt x="11421" y="326"/>
                    <a:pt x="11514" y="315"/>
                    <a:pt x="11605" y="305"/>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5" name="Google Shape;740;p22"/>
            <p:cNvSpPr/>
            <p:nvPr/>
          </p:nvSpPr>
          <p:spPr>
            <a:xfrm>
              <a:off x="3318925" y="2470340"/>
              <a:ext cx="2690661" cy="850824"/>
            </a:xfrm>
            <a:custGeom>
              <a:avLst/>
              <a:gdLst/>
              <a:ahLst/>
              <a:cxnLst/>
              <a:rect l="l" t="t" r="r" b="b"/>
              <a:pathLst>
                <a:path w="40305" h="12745" extrusionOk="0">
                  <a:moveTo>
                    <a:pt x="10030" y="857"/>
                  </a:moveTo>
                  <a:cubicBezTo>
                    <a:pt x="10029" y="857"/>
                    <a:pt x="9902" y="878"/>
                    <a:pt x="9671" y="931"/>
                  </a:cubicBezTo>
                  <a:lnTo>
                    <a:pt x="9671" y="931"/>
                  </a:lnTo>
                  <a:cubicBezTo>
                    <a:pt x="9732" y="921"/>
                    <a:pt x="9786" y="911"/>
                    <a:pt x="9833" y="903"/>
                  </a:cubicBezTo>
                  <a:cubicBezTo>
                    <a:pt x="9960" y="869"/>
                    <a:pt x="10029" y="857"/>
                    <a:pt x="10030" y="857"/>
                  </a:cubicBezTo>
                  <a:close/>
                  <a:moveTo>
                    <a:pt x="9671" y="931"/>
                  </a:moveTo>
                  <a:lnTo>
                    <a:pt x="9671" y="931"/>
                  </a:lnTo>
                  <a:cubicBezTo>
                    <a:pt x="9554" y="952"/>
                    <a:pt x="9414" y="977"/>
                    <a:pt x="9254" y="1008"/>
                  </a:cubicBezTo>
                  <a:cubicBezTo>
                    <a:pt x="8744" y="1112"/>
                    <a:pt x="7968" y="1286"/>
                    <a:pt x="7019" y="1552"/>
                  </a:cubicBezTo>
                  <a:cubicBezTo>
                    <a:pt x="6069" y="1807"/>
                    <a:pt x="4888" y="2177"/>
                    <a:pt x="3602" y="2757"/>
                  </a:cubicBezTo>
                  <a:cubicBezTo>
                    <a:pt x="3289" y="2896"/>
                    <a:pt x="2954" y="3058"/>
                    <a:pt x="2629" y="3243"/>
                  </a:cubicBezTo>
                  <a:cubicBezTo>
                    <a:pt x="2965" y="3058"/>
                    <a:pt x="3301" y="2896"/>
                    <a:pt x="3614" y="2757"/>
                  </a:cubicBezTo>
                  <a:cubicBezTo>
                    <a:pt x="4899" y="2177"/>
                    <a:pt x="6081" y="1807"/>
                    <a:pt x="7030" y="1552"/>
                  </a:cubicBezTo>
                  <a:cubicBezTo>
                    <a:pt x="7992" y="1286"/>
                    <a:pt x="8756" y="1135"/>
                    <a:pt x="9266" y="1031"/>
                  </a:cubicBezTo>
                  <a:cubicBezTo>
                    <a:pt x="9424" y="989"/>
                    <a:pt x="9560" y="957"/>
                    <a:pt x="9671" y="931"/>
                  </a:cubicBezTo>
                  <a:close/>
                  <a:moveTo>
                    <a:pt x="2629" y="3243"/>
                  </a:moveTo>
                  <a:cubicBezTo>
                    <a:pt x="2293" y="3417"/>
                    <a:pt x="1969" y="3625"/>
                    <a:pt x="1645" y="3868"/>
                  </a:cubicBezTo>
                  <a:cubicBezTo>
                    <a:pt x="1969" y="3637"/>
                    <a:pt x="2305" y="3428"/>
                    <a:pt x="2629" y="3243"/>
                  </a:cubicBezTo>
                  <a:close/>
                  <a:moveTo>
                    <a:pt x="1644" y="3869"/>
                  </a:moveTo>
                  <a:lnTo>
                    <a:pt x="1644" y="3869"/>
                  </a:lnTo>
                  <a:cubicBezTo>
                    <a:pt x="1337" y="4107"/>
                    <a:pt x="1019" y="4357"/>
                    <a:pt x="756" y="4673"/>
                  </a:cubicBezTo>
                  <a:lnTo>
                    <a:pt x="756" y="4673"/>
                  </a:lnTo>
                  <a:cubicBezTo>
                    <a:pt x="1028" y="4372"/>
                    <a:pt x="1342" y="4104"/>
                    <a:pt x="1644" y="3869"/>
                  </a:cubicBezTo>
                  <a:close/>
                  <a:moveTo>
                    <a:pt x="756" y="4673"/>
                  </a:moveTo>
                  <a:cubicBezTo>
                    <a:pt x="747" y="4683"/>
                    <a:pt x="738" y="4693"/>
                    <a:pt x="730" y="4702"/>
                  </a:cubicBezTo>
                  <a:cubicBezTo>
                    <a:pt x="722" y="4712"/>
                    <a:pt x="714" y="4722"/>
                    <a:pt x="706" y="4733"/>
                  </a:cubicBezTo>
                  <a:lnTo>
                    <a:pt x="706" y="4733"/>
                  </a:lnTo>
                  <a:cubicBezTo>
                    <a:pt x="718" y="4719"/>
                    <a:pt x="729" y="4705"/>
                    <a:pt x="741" y="4691"/>
                  </a:cubicBezTo>
                  <a:cubicBezTo>
                    <a:pt x="746" y="4685"/>
                    <a:pt x="751" y="4679"/>
                    <a:pt x="756" y="4673"/>
                  </a:cubicBezTo>
                  <a:close/>
                  <a:moveTo>
                    <a:pt x="706" y="4733"/>
                  </a:moveTo>
                  <a:cubicBezTo>
                    <a:pt x="454" y="5035"/>
                    <a:pt x="243" y="5378"/>
                    <a:pt x="139" y="5769"/>
                  </a:cubicBezTo>
                  <a:lnTo>
                    <a:pt x="139" y="5769"/>
                  </a:lnTo>
                  <a:cubicBezTo>
                    <a:pt x="257" y="5385"/>
                    <a:pt x="466" y="5040"/>
                    <a:pt x="706" y="4733"/>
                  </a:cubicBezTo>
                  <a:close/>
                  <a:moveTo>
                    <a:pt x="20349" y="0"/>
                  </a:moveTo>
                  <a:cubicBezTo>
                    <a:pt x="20488" y="0"/>
                    <a:pt x="20685" y="12"/>
                    <a:pt x="20940" y="12"/>
                  </a:cubicBezTo>
                  <a:cubicBezTo>
                    <a:pt x="21473" y="35"/>
                    <a:pt x="22237" y="35"/>
                    <a:pt x="23233" y="93"/>
                  </a:cubicBezTo>
                  <a:cubicBezTo>
                    <a:pt x="25214" y="209"/>
                    <a:pt x="28098" y="405"/>
                    <a:pt x="31584" y="1158"/>
                  </a:cubicBezTo>
                  <a:cubicBezTo>
                    <a:pt x="32452" y="1344"/>
                    <a:pt x="33356" y="1575"/>
                    <a:pt x="34282" y="1865"/>
                  </a:cubicBezTo>
                  <a:cubicBezTo>
                    <a:pt x="35209" y="2154"/>
                    <a:pt x="36147" y="2502"/>
                    <a:pt x="37085" y="2965"/>
                  </a:cubicBezTo>
                  <a:cubicBezTo>
                    <a:pt x="37548" y="3197"/>
                    <a:pt x="38035" y="3463"/>
                    <a:pt x="38463" y="3764"/>
                  </a:cubicBezTo>
                  <a:cubicBezTo>
                    <a:pt x="38903" y="4088"/>
                    <a:pt x="39332" y="4447"/>
                    <a:pt x="39668" y="4876"/>
                  </a:cubicBezTo>
                  <a:cubicBezTo>
                    <a:pt x="39830" y="5096"/>
                    <a:pt x="39981" y="5339"/>
                    <a:pt x="40073" y="5606"/>
                  </a:cubicBezTo>
                  <a:cubicBezTo>
                    <a:pt x="40096" y="5675"/>
                    <a:pt x="40131" y="5733"/>
                    <a:pt x="40143" y="5803"/>
                  </a:cubicBezTo>
                  <a:lnTo>
                    <a:pt x="40189" y="6011"/>
                  </a:lnTo>
                  <a:cubicBezTo>
                    <a:pt x="40212" y="6069"/>
                    <a:pt x="40201" y="6138"/>
                    <a:pt x="40212" y="6208"/>
                  </a:cubicBezTo>
                  <a:cubicBezTo>
                    <a:pt x="40235" y="6289"/>
                    <a:pt x="40235" y="6359"/>
                    <a:pt x="40235" y="6428"/>
                  </a:cubicBezTo>
                  <a:cubicBezTo>
                    <a:pt x="40212" y="6996"/>
                    <a:pt x="39946" y="7540"/>
                    <a:pt x="39564" y="7980"/>
                  </a:cubicBezTo>
                  <a:cubicBezTo>
                    <a:pt x="39170" y="8432"/>
                    <a:pt x="38707" y="8791"/>
                    <a:pt x="38209" y="9127"/>
                  </a:cubicBezTo>
                  <a:cubicBezTo>
                    <a:pt x="37699" y="9439"/>
                    <a:pt x="37166" y="9729"/>
                    <a:pt x="36599" y="9972"/>
                  </a:cubicBezTo>
                  <a:cubicBezTo>
                    <a:pt x="35464" y="10470"/>
                    <a:pt x="34259" y="10864"/>
                    <a:pt x="33031" y="11188"/>
                  </a:cubicBezTo>
                  <a:cubicBezTo>
                    <a:pt x="30553" y="11848"/>
                    <a:pt x="27924" y="12230"/>
                    <a:pt x="25214" y="12462"/>
                  </a:cubicBezTo>
                  <a:cubicBezTo>
                    <a:pt x="23498" y="12609"/>
                    <a:pt x="21801" y="12677"/>
                    <a:pt x="20135" y="12677"/>
                  </a:cubicBezTo>
                  <a:cubicBezTo>
                    <a:pt x="19180" y="12677"/>
                    <a:pt x="18236" y="12655"/>
                    <a:pt x="17303" y="12613"/>
                  </a:cubicBezTo>
                  <a:cubicBezTo>
                    <a:pt x="14755" y="12497"/>
                    <a:pt x="12288" y="12230"/>
                    <a:pt x="9972" y="11802"/>
                  </a:cubicBezTo>
                  <a:cubicBezTo>
                    <a:pt x="7667" y="11362"/>
                    <a:pt x="5502" y="10783"/>
                    <a:pt x="3591" y="9914"/>
                  </a:cubicBezTo>
                  <a:cubicBezTo>
                    <a:pt x="2652" y="9486"/>
                    <a:pt x="1749" y="8964"/>
                    <a:pt x="1054" y="8293"/>
                  </a:cubicBezTo>
                  <a:cubicBezTo>
                    <a:pt x="707" y="7968"/>
                    <a:pt x="406" y="7586"/>
                    <a:pt x="232" y="7158"/>
                  </a:cubicBezTo>
                  <a:cubicBezTo>
                    <a:pt x="46" y="6718"/>
                    <a:pt x="12" y="6243"/>
                    <a:pt x="128" y="5814"/>
                  </a:cubicBezTo>
                  <a:cubicBezTo>
                    <a:pt x="131" y="5799"/>
                    <a:pt x="135" y="5784"/>
                    <a:pt x="139" y="5769"/>
                  </a:cubicBezTo>
                  <a:lnTo>
                    <a:pt x="139" y="5769"/>
                  </a:lnTo>
                  <a:cubicBezTo>
                    <a:pt x="131" y="5795"/>
                    <a:pt x="123" y="5822"/>
                    <a:pt x="116" y="5849"/>
                  </a:cubicBezTo>
                  <a:cubicBezTo>
                    <a:pt x="0" y="6289"/>
                    <a:pt x="23" y="6764"/>
                    <a:pt x="209" y="7192"/>
                  </a:cubicBezTo>
                  <a:cubicBezTo>
                    <a:pt x="382" y="7633"/>
                    <a:pt x="695" y="8026"/>
                    <a:pt x="1043" y="8351"/>
                  </a:cubicBezTo>
                  <a:cubicBezTo>
                    <a:pt x="1749" y="9034"/>
                    <a:pt x="2629" y="9555"/>
                    <a:pt x="3591" y="9995"/>
                  </a:cubicBezTo>
                  <a:cubicBezTo>
                    <a:pt x="5502" y="10864"/>
                    <a:pt x="7667" y="11443"/>
                    <a:pt x="9984" y="11871"/>
                  </a:cubicBezTo>
                  <a:cubicBezTo>
                    <a:pt x="12300" y="12312"/>
                    <a:pt x="14767" y="12566"/>
                    <a:pt x="17327" y="12682"/>
                  </a:cubicBezTo>
                  <a:cubicBezTo>
                    <a:pt x="18241" y="12724"/>
                    <a:pt x="19168" y="12744"/>
                    <a:pt x="20106" y="12744"/>
                  </a:cubicBezTo>
                  <a:cubicBezTo>
                    <a:pt x="21795" y="12744"/>
                    <a:pt x="23518" y="12677"/>
                    <a:pt x="25260" y="12543"/>
                  </a:cubicBezTo>
                  <a:cubicBezTo>
                    <a:pt x="27970" y="12323"/>
                    <a:pt x="30599" y="11918"/>
                    <a:pt x="33078" y="11269"/>
                  </a:cubicBezTo>
                  <a:cubicBezTo>
                    <a:pt x="34305" y="10933"/>
                    <a:pt x="35510" y="10540"/>
                    <a:pt x="36645" y="10030"/>
                  </a:cubicBezTo>
                  <a:cubicBezTo>
                    <a:pt x="37201" y="9775"/>
                    <a:pt x="37757" y="9497"/>
                    <a:pt x="38266" y="9161"/>
                  </a:cubicBezTo>
                  <a:cubicBezTo>
                    <a:pt x="38764" y="8837"/>
                    <a:pt x="39228" y="8455"/>
                    <a:pt x="39622" y="8003"/>
                  </a:cubicBezTo>
                  <a:cubicBezTo>
                    <a:pt x="39807" y="7795"/>
                    <a:pt x="39981" y="7540"/>
                    <a:pt x="40096" y="7273"/>
                  </a:cubicBezTo>
                  <a:cubicBezTo>
                    <a:pt x="40212" y="7007"/>
                    <a:pt x="40282" y="6718"/>
                    <a:pt x="40305" y="6428"/>
                  </a:cubicBezTo>
                  <a:cubicBezTo>
                    <a:pt x="40305" y="6359"/>
                    <a:pt x="40282" y="6289"/>
                    <a:pt x="40282" y="6208"/>
                  </a:cubicBezTo>
                  <a:cubicBezTo>
                    <a:pt x="40270" y="6138"/>
                    <a:pt x="40270" y="6069"/>
                    <a:pt x="40259" y="5999"/>
                  </a:cubicBezTo>
                  <a:lnTo>
                    <a:pt x="40212" y="5779"/>
                  </a:lnTo>
                  <a:cubicBezTo>
                    <a:pt x="40201" y="5710"/>
                    <a:pt x="40166" y="5652"/>
                    <a:pt x="40143" y="5571"/>
                  </a:cubicBezTo>
                  <a:cubicBezTo>
                    <a:pt x="40038" y="5305"/>
                    <a:pt x="39888" y="5073"/>
                    <a:pt x="39726" y="4841"/>
                  </a:cubicBezTo>
                  <a:cubicBezTo>
                    <a:pt x="39378" y="4401"/>
                    <a:pt x="38961" y="4042"/>
                    <a:pt x="38510" y="3718"/>
                  </a:cubicBezTo>
                  <a:cubicBezTo>
                    <a:pt x="38070" y="3405"/>
                    <a:pt x="37595" y="3139"/>
                    <a:pt x="37131" y="2907"/>
                  </a:cubicBezTo>
                  <a:cubicBezTo>
                    <a:pt x="36193" y="2444"/>
                    <a:pt x="35232" y="2096"/>
                    <a:pt x="34305" y="1807"/>
                  </a:cubicBezTo>
                  <a:cubicBezTo>
                    <a:pt x="33379" y="1517"/>
                    <a:pt x="32476" y="1286"/>
                    <a:pt x="31607" y="1100"/>
                  </a:cubicBezTo>
                  <a:cubicBezTo>
                    <a:pt x="28109" y="359"/>
                    <a:pt x="25214" y="162"/>
                    <a:pt x="23233" y="58"/>
                  </a:cubicBezTo>
                  <a:cubicBezTo>
                    <a:pt x="22249" y="12"/>
                    <a:pt x="21461" y="12"/>
                    <a:pt x="2094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6" name="Google Shape;741;p22"/>
            <p:cNvSpPr/>
            <p:nvPr/>
          </p:nvSpPr>
          <p:spPr>
            <a:xfrm>
              <a:off x="3700843" y="3692323"/>
              <a:ext cx="1909799" cy="603221"/>
            </a:xfrm>
            <a:custGeom>
              <a:avLst/>
              <a:gdLst/>
              <a:ahLst/>
              <a:cxnLst/>
              <a:rect l="l" t="t" r="r" b="b"/>
              <a:pathLst>
                <a:path w="28608" h="9036" extrusionOk="0">
                  <a:moveTo>
                    <a:pt x="8455" y="411"/>
                  </a:moveTo>
                  <a:cubicBezTo>
                    <a:pt x="8438" y="411"/>
                    <a:pt x="8402" y="416"/>
                    <a:pt x="8344" y="425"/>
                  </a:cubicBezTo>
                  <a:lnTo>
                    <a:pt x="8344" y="425"/>
                  </a:lnTo>
                  <a:cubicBezTo>
                    <a:pt x="8418" y="415"/>
                    <a:pt x="8455" y="411"/>
                    <a:pt x="8455" y="411"/>
                  </a:cubicBezTo>
                  <a:close/>
                  <a:moveTo>
                    <a:pt x="8344" y="425"/>
                  </a:moveTo>
                  <a:cubicBezTo>
                    <a:pt x="8244" y="439"/>
                    <a:pt x="8075" y="464"/>
                    <a:pt x="7841" y="504"/>
                  </a:cubicBezTo>
                  <a:cubicBezTo>
                    <a:pt x="7823" y="507"/>
                    <a:pt x="7804" y="511"/>
                    <a:pt x="7784" y="515"/>
                  </a:cubicBezTo>
                  <a:lnTo>
                    <a:pt x="7784" y="515"/>
                  </a:lnTo>
                  <a:cubicBezTo>
                    <a:pt x="7808" y="511"/>
                    <a:pt x="7831" y="507"/>
                    <a:pt x="7853" y="504"/>
                  </a:cubicBezTo>
                  <a:cubicBezTo>
                    <a:pt x="8091" y="468"/>
                    <a:pt x="8248" y="441"/>
                    <a:pt x="8344" y="425"/>
                  </a:cubicBezTo>
                  <a:close/>
                  <a:moveTo>
                    <a:pt x="7784" y="515"/>
                  </a:moveTo>
                  <a:cubicBezTo>
                    <a:pt x="7513" y="557"/>
                    <a:pt x="7158" y="621"/>
                    <a:pt x="6727" y="705"/>
                  </a:cubicBezTo>
                  <a:lnTo>
                    <a:pt x="6727" y="705"/>
                  </a:lnTo>
                  <a:cubicBezTo>
                    <a:pt x="7162" y="623"/>
                    <a:pt x="7520" y="563"/>
                    <a:pt x="7784" y="515"/>
                  </a:cubicBezTo>
                  <a:close/>
                  <a:moveTo>
                    <a:pt x="13688" y="1"/>
                  </a:moveTo>
                  <a:cubicBezTo>
                    <a:pt x="13002" y="1"/>
                    <a:pt x="12636" y="6"/>
                    <a:pt x="12636" y="6"/>
                  </a:cubicBezTo>
                  <a:cubicBezTo>
                    <a:pt x="12717" y="6"/>
                    <a:pt x="13470" y="6"/>
                    <a:pt x="14953" y="18"/>
                  </a:cubicBezTo>
                  <a:cubicBezTo>
                    <a:pt x="16447" y="64"/>
                    <a:pt x="18601" y="133"/>
                    <a:pt x="21218" y="597"/>
                  </a:cubicBezTo>
                  <a:cubicBezTo>
                    <a:pt x="21867" y="712"/>
                    <a:pt x="22550" y="851"/>
                    <a:pt x="23257" y="1037"/>
                  </a:cubicBezTo>
                  <a:cubicBezTo>
                    <a:pt x="23975" y="1222"/>
                    <a:pt x="24693" y="1442"/>
                    <a:pt x="25423" y="1732"/>
                  </a:cubicBezTo>
                  <a:cubicBezTo>
                    <a:pt x="26141" y="2021"/>
                    <a:pt x="26882" y="2369"/>
                    <a:pt x="27531" y="2890"/>
                  </a:cubicBezTo>
                  <a:cubicBezTo>
                    <a:pt x="27855" y="3145"/>
                    <a:pt x="28156" y="3469"/>
                    <a:pt x="28341" y="3840"/>
                  </a:cubicBezTo>
                  <a:cubicBezTo>
                    <a:pt x="28527" y="4222"/>
                    <a:pt x="28573" y="4685"/>
                    <a:pt x="28399" y="5090"/>
                  </a:cubicBezTo>
                  <a:cubicBezTo>
                    <a:pt x="28330" y="5287"/>
                    <a:pt x="28202" y="5484"/>
                    <a:pt x="28063" y="5658"/>
                  </a:cubicBezTo>
                  <a:cubicBezTo>
                    <a:pt x="27982" y="5739"/>
                    <a:pt x="27924" y="5832"/>
                    <a:pt x="27832" y="5901"/>
                  </a:cubicBezTo>
                  <a:cubicBezTo>
                    <a:pt x="27751" y="5971"/>
                    <a:pt x="27681" y="6040"/>
                    <a:pt x="27588" y="6121"/>
                  </a:cubicBezTo>
                  <a:cubicBezTo>
                    <a:pt x="27241" y="6411"/>
                    <a:pt x="26847" y="6642"/>
                    <a:pt x="26442" y="6851"/>
                  </a:cubicBezTo>
                  <a:cubicBezTo>
                    <a:pt x="25631" y="7279"/>
                    <a:pt x="24739" y="7592"/>
                    <a:pt x="23824" y="7858"/>
                  </a:cubicBezTo>
                  <a:cubicBezTo>
                    <a:pt x="21971" y="8380"/>
                    <a:pt x="20014" y="8681"/>
                    <a:pt x="17987" y="8854"/>
                  </a:cubicBezTo>
                  <a:cubicBezTo>
                    <a:pt x="16736" y="8962"/>
                    <a:pt x="15502" y="9007"/>
                    <a:pt x="14292" y="9007"/>
                  </a:cubicBezTo>
                  <a:cubicBezTo>
                    <a:pt x="13541" y="9007"/>
                    <a:pt x="12800" y="8990"/>
                    <a:pt x="12069" y="8959"/>
                  </a:cubicBezTo>
                  <a:cubicBezTo>
                    <a:pt x="10158" y="8866"/>
                    <a:pt x="8316" y="8646"/>
                    <a:pt x="6602" y="8299"/>
                  </a:cubicBezTo>
                  <a:cubicBezTo>
                    <a:pt x="5734" y="8125"/>
                    <a:pt x="4900" y="7928"/>
                    <a:pt x="4112" y="7662"/>
                  </a:cubicBezTo>
                  <a:cubicBezTo>
                    <a:pt x="3313" y="7418"/>
                    <a:pt x="2560" y="7117"/>
                    <a:pt x="1877" y="6735"/>
                  </a:cubicBezTo>
                  <a:cubicBezTo>
                    <a:pt x="1529" y="6550"/>
                    <a:pt x="1217" y="6353"/>
                    <a:pt x="927" y="6098"/>
                  </a:cubicBezTo>
                  <a:cubicBezTo>
                    <a:pt x="638" y="5855"/>
                    <a:pt x="383" y="5577"/>
                    <a:pt x="209" y="5264"/>
                  </a:cubicBezTo>
                  <a:lnTo>
                    <a:pt x="186" y="5206"/>
                  </a:lnTo>
                  <a:lnTo>
                    <a:pt x="151" y="5148"/>
                  </a:lnTo>
                  <a:lnTo>
                    <a:pt x="116" y="5021"/>
                  </a:lnTo>
                  <a:cubicBezTo>
                    <a:pt x="70" y="4928"/>
                    <a:pt x="70" y="4847"/>
                    <a:pt x="35" y="4754"/>
                  </a:cubicBezTo>
                  <a:cubicBezTo>
                    <a:pt x="35" y="4673"/>
                    <a:pt x="24" y="4581"/>
                    <a:pt x="24" y="4500"/>
                  </a:cubicBezTo>
                  <a:lnTo>
                    <a:pt x="35" y="4372"/>
                  </a:lnTo>
                  <a:cubicBezTo>
                    <a:pt x="35" y="4326"/>
                    <a:pt x="58" y="4280"/>
                    <a:pt x="58" y="4233"/>
                  </a:cubicBezTo>
                  <a:cubicBezTo>
                    <a:pt x="82" y="4060"/>
                    <a:pt x="140" y="3909"/>
                    <a:pt x="232" y="3758"/>
                  </a:cubicBezTo>
                  <a:cubicBezTo>
                    <a:pt x="313" y="3619"/>
                    <a:pt x="418" y="3480"/>
                    <a:pt x="522" y="3353"/>
                  </a:cubicBezTo>
                  <a:cubicBezTo>
                    <a:pt x="730" y="3110"/>
                    <a:pt x="985" y="2901"/>
                    <a:pt x="1240" y="2716"/>
                  </a:cubicBezTo>
                  <a:cubicBezTo>
                    <a:pt x="1483" y="2542"/>
                    <a:pt x="1761" y="2380"/>
                    <a:pt x="2027" y="2241"/>
                  </a:cubicBezTo>
                  <a:cubicBezTo>
                    <a:pt x="2549" y="1952"/>
                    <a:pt x="3081" y="1732"/>
                    <a:pt x="3568" y="1558"/>
                  </a:cubicBezTo>
                  <a:cubicBezTo>
                    <a:pt x="4575" y="1199"/>
                    <a:pt x="5456" y="979"/>
                    <a:pt x="6174" y="817"/>
                  </a:cubicBezTo>
                  <a:cubicBezTo>
                    <a:pt x="6370" y="776"/>
                    <a:pt x="6555" y="739"/>
                    <a:pt x="6727" y="705"/>
                  </a:cubicBezTo>
                  <a:lnTo>
                    <a:pt x="6727" y="705"/>
                  </a:lnTo>
                  <a:cubicBezTo>
                    <a:pt x="6551" y="738"/>
                    <a:pt x="6362" y="775"/>
                    <a:pt x="6162" y="817"/>
                  </a:cubicBezTo>
                  <a:cubicBezTo>
                    <a:pt x="5444" y="979"/>
                    <a:pt x="4552" y="1187"/>
                    <a:pt x="3556" y="1546"/>
                  </a:cubicBezTo>
                  <a:cubicBezTo>
                    <a:pt x="3070" y="1720"/>
                    <a:pt x="2549" y="1940"/>
                    <a:pt x="2004" y="2206"/>
                  </a:cubicBezTo>
                  <a:cubicBezTo>
                    <a:pt x="1738" y="2345"/>
                    <a:pt x="1471" y="2496"/>
                    <a:pt x="1217" y="2693"/>
                  </a:cubicBezTo>
                  <a:cubicBezTo>
                    <a:pt x="962" y="2878"/>
                    <a:pt x="707" y="3087"/>
                    <a:pt x="487" y="3342"/>
                  </a:cubicBezTo>
                  <a:cubicBezTo>
                    <a:pt x="383" y="3469"/>
                    <a:pt x="290" y="3619"/>
                    <a:pt x="197" y="3758"/>
                  </a:cubicBezTo>
                  <a:cubicBezTo>
                    <a:pt x="128" y="3921"/>
                    <a:pt x="58" y="4071"/>
                    <a:pt x="24" y="4245"/>
                  </a:cubicBezTo>
                  <a:cubicBezTo>
                    <a:pt x="24" y="4291"/>
                    <a:pt x="12" y="4338"/>
                    <a:pt x="12" y="4384"/>
                  </a:cubicBezTo>
                  <a:lnTo>
                    <a:pt x="1" y="4511"/>
                  </a:lnTo>
                  <a:cubicBezTo>
                    <a:pt x="1" y="4592"/>
                    <a:pt x="1" y="4685"/>
                    <a:pt x="12" y="4766"/>
                  </a:cubicBezTo>
                  <a:cubicBezTo>
                    <a:pt x="35" y="4859"/>
                    <a:pt x="58" y="4940"/>
                    <a:pt x="82" y="5032"/>
                  </a:cubicBezTo>
                  <a:lnTo>
                    <a:pt x="140" y="5160"/>
                  </a:lnTo>
                  <a:lnTo>
                    <a:pt x="174" y="5218"/>
                  </a:lnTo>
                  <a:lnTo>
                    <a:pt x="197" y="5276"/>
                  </a:lnTo>
                  <a:cubicBezTo>
                    <a:pt x="371" y="5600"/>
                    <a:pt x="638" y="5866"/>
                    <a:pt x="927" y="6121"/>
                  </a:cubicBezTo>
                  <a:cubicBezTo>
                    <a:pt x="1217" y="6364"/>
                    <a:pt x="1529" y="6561"/>
                    <a:pt x="1877" y="6758"/>
                  </a:cubicBezTo>
                  <a:cubicBezTo>
                    <a:pt x="2560" y="7140"/>
                    <a:pt x="3313" y="7430"/>
                    <a:pt x="4112" y="7696"/>
                  </a:cubicBezTo>
                  <a:cubicBezTo>
                    <a:pt x="4900" y="7951"/>
                    <a:pt x="5734" y="8160"/>
                    <a:pt x="6602" y="8333"/>
                  </a:cubicBezTo>
                  <a:cubicBezTo>
                    <a:pt x="8316" y="8681"/>
                    <a:pt x="10158" y="8878"/>
                    <a:pt x="12069" y="8982"/>
                  </a:cubicBezTo>
                  <a:cubicBezTo>
                    <a:pt x="12792" y="9017"/>
                    <a:pt x="13525" y="9035"/>
                    <a:pt x="14267" y="9035"/>
                  </a:cubicBezTo>
                  <a:cubicBezTo>
                    <a:pt x="15486" y="9035"/>
                    <a:pt x="16727" y="8986"/>
                    <a:pt x="17987" y="8878"/>
                  </a:cubicBezTo>
                  <a:cubicBezTo>
                    <a:pt x="20014" y="8692"/>
                    <a:pt x="21983" y="8391"/>
                    <a:pt x="23824" y="7870"/>
                  </a:cubicBezTo>
                  <a:cubicBezTo>
                    <a:pt x="24751" y="7604"/>
                    <a:pt x="25631" y="7291"/>
                    <a:pt x="26465" y="6874"/>
                  </a:cubicBezTo>
                  <a:cubicBezTo>
                    <a:pt x="26859" y="6665"/>
                    <a:pt x="27253" y="6422"/>
                    <a:pt x="27600" y="6133"/>
                  </a:cubicBezTo>
                  <a:cubicBezTo>
                    <a:pt x="27693" y="6063"/>
                    <a:pt x="27762" y="5971"/>
                    <a:pt x="27843" y="5901"/>
                  </a:cubicBezTo>
                  <a:cubicBezTo>
                    <a:pt x="27936" y="5832"/>
                    <a:pt x="28005" y="5739"/>
                    <a:pt x="28086" y="5658"/>
                  </a:cubicBezTo>
                  <a:cubicBezTo>
                    <a:pt x="28225" y="5484"/>
                    <a:pt x="28353" y="5287"/>
                    <a:pt x="28422" y="5090"/>
                  </a:cubicBezTo>
                  <a:cubicBezTo>
                    <a:pt x="28608" y="4685"/>
                    <a:pt x="28561" y="4210"/>
                    <a:pt x="28376" y="3816"/>
                  </a:cubicBezTo>
                  <a:cubicBezTo>
                    <a:pt x="28168" y="3434"/>
                    <a:pt x="27866" y="3121"/>
                    <a:pt x="27542" y="2855"/>
                  </a:cubicBezTo>
                  <a:cubicBezTo>
                    <a:pt x="26882" y="2334"/>
                    <a:pt x="26141" y="1986"/>
                    <a:pt x="25423" y="1697"/>
                  </a:cubicBezTo>
                  <a:cubicBezTo>
                    <a:pt x="24693" y="1407"/>
                    <a:pt x="23975" y="1199"/>
                    <a:pt x="23257" y="1002"/>
                  </a:cubicBezTo>
                  <a:cubicBezTo>
                    <a:pt x="22550" y="828"/>
                    <a:pt x="21867" y="689"/>
                    <a:pt x="21218" y="573"/>
                  </a:cubicBezTo>
                  <a:cubicBezTo>
                    <a:pt x="18601" y="110"/>
                    <a:pt x="16447" y="41"/>
                    <a:pt x="14953" y="6"/>
                  </a:cubicBezTo>
                  <a:cubicBezTo>
                    <a:pt x="14455" y="2"/>
                    <a:pt x="14031" y="1"/>
                    <a:pt x="13688"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7" name="Google Shape;742;p22"/>
            <p:cNvSpPr/>
            <p:nvPr/>
          </p:nvSpPr>
          <p:spPr>
            <a:xfrm>
              <a:off x="3969941" y="4231383"/>
              <a:ext cx="1326004" cy="421240"/>
            </a:xfrm>
            <a:custGeom>
              <a:avLst/>
              <a:gdLst/>
              <a:ahLst/>
              <a:cxnLst/>
              <a:rect l="l" t="t" r="r" b="b"/>
              <a:pathLst>
                <a:path w="19863" h="6310" extrusionOk="0">
                  <a:moveTo>
                    <a:pt x="19825" y="2877"/>
                  </a:moveTo>
                  <a:cubicBezTo>
                    <a:pt x="19827" y="2888"/>
                    <a:pt x="19828" y="2899"/>
                    <a:pt x="19828" y="2911"/>
                  </a:cubicBezTo>
                  <a:cubicBezTo>
                    <a:pt x="19840" y="2968"/>
                    <a:pt x="19851" y="3003"/>
                    <a:pt x="19851" y="3038"/>
                  </a:cubicBezTo>
                  <a:cubicBezTo>
                    <a:pt x="19855" y="3060"/>
                    <a:pt x="19857" y="3079"/>
                    <a:pt x="19859" y="3094"/>
                  </a:cubicBezTo>
                  <a:lnTo>
                    <a:pt x="19859" y="3094"/>
                  </a:lnTo>
                  <a:cubicBezTo>
                    <a:pt x="19858" y="3047"/>
                    <a:pt x="19851" y="2973"/>
                    <a:pt x="19825" y="2877"/>
                  </a:cubicBezTo>
                  <a:close/>
                  <a:moveTo>
                    <a:pt x="19859" y="3094"/>
                  </a:moveTo>
                  <a:cubicBezTo>
                    <a:pt x="19860" y="3133"/>
                    <a:pt x="19859" y="3154"/>
                    <a:pt x="19863" y="3154"/>
                  </a:cubicBezTo>
                  <a:cubicBezTo>
                    <a:pt x="19863" y="3146"/>
                    <a:pt x="19863" y="3127"/>
                    <a:pt x="19859" y="3094"/>
                  </a:cubicBezTo>
                  <a:close/>
                  <a:moveTo>
                    <a:pt x="19863" y="3154"/>
                  </a:moveTo>
                  <a:lnTo>
                    <a:pt x="19863" y="3154"/>
                  </a:lnTo>
                  <a:cubicBezTo>
                    <a:pt x="19857" y="3154"/>
                    <a:pt x="19860" y="3194"/>
                    <a:pt x="19851" y="3270"/>
                  </a:cubicBezTo>
                  <a:lnTo>
                    <a:pt x="19851" y="3270"/>
                  </a:lnTo>
                  <a:cubicBezTo>
                    <a:pt x="19863" y="3200"/>
                    <a:pt x="19863" y="3165"/>
                    <a:pt x="19863" y="3154"/>
                  </a:cubicBezTo>
                  <a:close/>
                  <a:moveTo>
                    <a:pt x="19851" y="3270"/>
                  </a:moveTo>
                  <a:lnTo>
                    <a:pt x="19851" y="3270"/>
                  </a:lnTo>
                  <a:cubicBezTo>
                    <a:pt x="19848" y="3301"/>
                    <a:pt x="19842" y="3339"/>
                    <a:pt x="19833" y="3383"/>
                  </a:cubicBezTo>
                  <a:lnTo>
                    <a:pt x="19833" y="3383"/>
                  </a:lnTo>
                  <a:cubicBezTo>
                    <a:pt x="19842" y="3350"/>
                    <a:pt x="19851" y="3310"/>
                    <a:pt x="19851" y="3270"/>
                  </a:cubicBezTo>
                  <a:close/>
                  <a:moveTo>
                    <a:pt x="19833" y="3383"/>
                  </a:moveTo>
                  <a:cubicBezTo>
                    <a:pt x="19831" y="3388"/>
                    <a:pt x="19830" y="3392"/>
                    <a:pt x="19828" y="3397"/>
                  </a:cubicBezTo>
                  <a:cubicBezTo>
                    <a:pt x="19805" y="3455"/>
                    <a:pt x="19793" y="3513"/>
                    <a:pt x="19770" y="3582"/>
                  </a:cubicBezTo>
                  <a:cubicBezTo>
                    <a:pt x="19712" y="3721"/>
                    <a:pt x="19611" y="3875"/>
                    <a:pt x="19466" y="4033"/>
                  </a:cubicBezTo>
                  <a:lnTo>
                    <a:pt x="19466" y="4033"/>
                  </a:lnTo>
                  <a:cubicBezTo>
                    <a:pt x="19611" y="3878"/>
                    <a:pt x="19712" y="3727"/>
                    <a:pt x="19770" y="3594"/>
                  </a:cubicBezTo>
                  <a:cubicBezTo>
                    <a:pt x="19800" y="3513"/>
                    <a:pt x="19820" y="3443"/>
                    <a:pt x="19833" y="3383"/>
                  </a:cubicBezTo>
                  <a:close/>
                  <a:moveTo>
                    <a:pt x="9931" y="1"/>
                  </a:moveTo>
                  <a:cubicBezTo>
                    <a:pt x="9149" y="1"/>
                    <a:pt x="8334" y="30"/>
                    <a:pt x="7505" y="96"/>
                  </a:cubicBezTo>
                  <a:cubicBezTo>
                    <a:pt x="6856" y="142"/>
                    <a:pt x="6185" y="224"/>
                    <a:pt x="5501" y="328"/>
                  </a:cubicBezTo>
                  <a:cubicBezTo>
                    <a:pt x="4830" y="444"/>
                    <a:pt x="4146" y="571"/>
                    <a:pt x="3451" y="768"/>
                  </a:cubicBezTo>
                  <a:cubicBezTo>
                    <a:pt x="3104" y="849"/>
                    <a:pt x="2768" y="953"/>
                    <a:pt x="2421" y="1081"/>
                  </a:cubicBezTo>
                  <a:cubicBezTo>
                    <a:pt x="2073" y="1196"/>
                    <a:pt x="1737" y="1347"/>
                    <a:pt x="1413" y="1521"/>
                  </a:cubicBezTo>
                  <a:cubicBezTo>
                    <a:pt x="1089" y="1694"/>
                    <a:pt x="776" y="1891"/>
                    <a:pt x="498" y="2158"/>
                  </a:cubicBezTo>
                  <a:cubicBezTo>
                    <a:pt x="371" y="2285"/>
                    <a:pt x="232" y="2424"/>
                    <a:pt x="151" y="2598"/>
                  </a:cubicBezTo>
                  <a:cubicBezTo>
                    <a:pt x="58" y="2772"/>
                    <a:pt x="0" y="2968"/>
                    <a:pt x="0" y="3154"/>
                  </a:cubicBezTo>
                  <a:cubicBezTo>
                    <a:pt x="0" y="3351"/>
                    <a:pt x="58" y="3548"/>
                    <a:pt x="151" y="3698"/>
                  </a:cubicBezTo>
                  <a:cubicBezTo>
                    <a:pt x="232" y="3872"/>
                    <a:pt x="371" y="4022"/>
                    <a:pt x="498" y="4150"/>
                  </a:cubicBezTo>
                  <a:cubicBezTo>
                    <a:pt x="776" y="4416"/>
                    <a:pt x="1077" y="4613"/>
                    <a:pt x="1413" y="4787"/>
                  </a:cubicBezTo>
                  <a:cubicBezTo>
                    <a:pt x="1737" y="4961"/>
                    <a:pt x="2073" y="5088"/>
                    <a:pt x="2421" y="5227"/>
                  </a:cubicBezTo>
                  <a:cubicBezTo>
                    <a:pt x="2757" y="5343"/>
                    <a:pt x="3104" y="5459"/>
                    <a:pt x="3451" y="5540"/>
                  </a:cubicBezTo>
                  <a:cubicBezTo>
                    <a:pt x="4135" y="5725"/>
                    <a:pt x="4830" y="5875"/>
                    <a:pt x="5501" y="5980"/>
                  </a:cubicBezTo>
                  <a:cubicBezTo>
                    <a:pt x="6185" y="6072"/>
                    <a:pt x="6856" y="6153"/>
                    <a:pt x="7505" y="6211"/>
                  </a:cubicBezTo>
                  <a:cubicBezTo>
                    <a:pt x="8300" y="6282"/>
                    <a:pt x="9077" y="6310"/>
                    <a:pt x="9829" y="6310"/>
                  </a:cubicBezTo>
                  <a:cubicBezTo>
                    <a:pt x="10304" y="6310"/>
                    <a:pt x="10770" y="6299"/>
                    <a:pt x="11223" y="6281"/>
                  </a:cubicBezTo>
                  <a:cubicBezTo>
                    <a:pt x="12381" y="6235"/>
                    <a:pt x="13470" y="6119"/>
                    <a:pt x="14454" y="5957"/>
                  </a:cubicBezTo>
                  <a:cubicBezTo>
                    <a:pt x="16411" y="5644"/>
                    <a:pt x="17975" y="5134"/>
                    <a:pt x="18902" y="4509"/>
                  </a:cubicBezTo>
                  <a:cubicBezTo>
                    <a:pt x="19133" y="4352"/>
                    <a:pt x="19321" y="4190"/>
                    <a:pt x="19466" y="4033"/>
                  </a:cubicBezTo>
                  <a:lnTo>
                    <a:pt x="19466" y="4033"/>
                  </a:lnTo>
                  <a:cubicBezTo>
                    <a:pt x="19321" y="4187"/>
                    <a:pt x="19133" y="4347"/>
                    <a:pt x="18902" y="4497"/>
                  </a:cubicBezTo>
                  <a:cubicBezTo>
                    <a:pt x="17952" y="5111"/>
                    <a:pt x="16411" y="5621"/>
                    <a:pt x="14454" y="5933"/>
                  </a:cubicBezTo>
                  <a:cubicBezTo>
                    <a:pt x="13470" y="6096"/>
                    <a:pt x="12393" y="6211"/>
                    <a:pt x="11223" y="6258"/>
                  </a:cubicBezTo>
                  <a:cubicBezTo>
                    <a:pt x="10849" y="6269"/>
                    <a:pt x="10464" y="6275"/>
                    <a:pt x="10071" y="6275"/>
                  </a:cubicBezTo>
                  <a:cubicBezTo>
                    <a:pt x="9246" y="6275"/>
                    <a:pt x="8383" y="6247"/>
                    <a:pt x="7505" y="6177"/>
                  </a:cubicBezTo>
                  <a:cubicBezTo>
                    <a:pt x="6856" y="6142"/>
                    <a:pt x="6185" y="6049"/>
                    <a:pt x="5501" y="5945"/>
                  </a:cubicBezTo>
                  <a:cubicBezTo>
                    <a:pt x="4830" y="5829"/>
                    <a:pt x="4146" y="5702"/>
                    <a:pt x="3451" y="5516"/>
                  </a:cubicBezTo>
                  <a:cubicBezTo>
                    <a:pt x="3104" y="5424"/>
                    <a:pt x="2768" y="5331"/>
                    <a:pt x="2421" y="5192"/>
                  </a:cubicBezTo>
                  <a:cubicBezTo>
                    <a:pt x="2085" y="5076"/>
                    <a:pt x="1760" y="4937"/>
                    <a:pt x="1425" y="4764"/>
                  </a:cubicBezTo>
                  <a:cubicBezTo>
                    <a:pt x="1089" y="4590"/>
                    <a:pt x="788" y="4381"/>
                    <a:pt x="510" y="4127"/>
                  </a:cubicBezTo>
                  <a:cubicBezTo>
                    <a:pt x="232" y="3883"/>
                    <a:pt x="23" y="3536"/>
                    <a:pt x="23" y="3154"/>
                  </a:cubicBezTo>
                  <a:cubicBezTo>
                    <a:pt x="23" y="2783"/>
                    <a:pt x="232" y="2436"/>
                    <a:pt x="510" y="2181"/>
                  </a:cubicBezTo>
                  <a:cubicBezTo>
                    <a:pt x="788" y="1926"/>
                    <a:pt x="1100" y="1718"/>
                    <a:pt x="1425" y="1544"/>
                  </a:cubicBezTo>
                  <a:cubicBezTo>
                    <a:pt x="1737" y="1370"/>
                    <a:pt x="2073" y="1243"/>
                    <a:pt x="2421" y="1115"/>
                  </a:cubicBezTo>
                  <a:cubicBezTo>
                    <a:pt x="2757" y="1000"/>
                    <a:pt x="3104" y="884"/>
                    <a:pt x="3451" y="791"/>
                  </a:cubicBezTo>
                  <a:cubicBezTo>
                    <a:pt x="4146" y="606"/>
                    <a:pt x="4830" y="478"/>
                    <a:pt x="5501" y="363"/>
                  </a:cubicBezTo>
                  <a:cubicBezTo>
                    <a:pt x="6185" y="258"/>
                    <a:pt x="6856" y="189"/>
                    <a:pt x="7505" y="131"/>
                  </a:cubicBezTo>
                  <a:cubicBezTo>
                    <a:pt x="8334" y="64"/>
                    <a:pt x="9149" y="35"/>
                    <a:pt x="9931" y="35"/>
                  </a:cubicBezTo>
                  <a:cubicBezTo>
                    <a:pt x="10373" y="35"/>
                    <a:pt x="10805" y="45"/>
                    <a:pt x="11223" y="61"/>
                  </a:cubicBezTo>
                  <a:cubicBezTo>
                    <a:pt x="12393" y="96"/>
                    <a:pt x="13470" y="212"/>
                    <a:pt x="14454" y="374"/>
                  </a:cubicBezTo>
                  <a:cubicBezTo>
                    <a:pt x="16411" y="675"/>
                    <a:pt x="17975" y="1196"/>
                    <a:pt x="18902" y="1810"/>
                  </a:cubicBezTo>
                  <a:cubicBezTo>
                    <a:pt x="19365" y="2111"/>
                    <a:pt x="19654" y="2447"/>
                    <a:pt x="19770" y="2725"/>
                  </a:cubicBezTo>
                  <a:cubicBezTo>
                    <a:pt x="19794" y="2780"/>
                    <a:pt x="19812" y="2831"/>
                    <a:pt x="19825" y="2877"/>
                  </a:cubicBezTo>
                  <a:lnTo>
                    <a:pt x="19825" y="2877"/>
                  </a:lnTo>
                  <a:cubicBezTo>
                    <a:pt x="19815" y="2830"/>
                    <a:pt x="19789" y="2779"/>
                    <a:pt x="19770" y="2714"/>
                  </a:cubicBezTo>
                  <a:cubicBezTo>
                    <a:pt x="19654" y="2447"/>
                    <a:pt x="19365" y="2100"/>
                    <a:pt x="18902" y="1787"/>
                  </a:cubicBezTo>
                  <a:cubicBezTo>
                    <a:pt x="17975" y="1185"/>
                    <a:pt x="16411" y="664"/>
                    <a:pt x="14454" y="339"/>
                  </a:cubicBezTo>
                  <a:cubicBezTo>
                    <a:pt x="13470" y="189"/>
                    <a:pt x="12393" y="73"/>
                    <a:pt x="11223" y="27"/>
                  </a:cubicBezTo>
                  <a:cubicBezTo>
                    <a:pt x="10805" y="10"/>
                    <a:pt x="10373" y="1"/>
                    <a:pt x="993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8" name="Google Shape;743;p22"/>
            <p:cNvSpPr/>
            <p:nvPr/>
          </p:nvSpPr>
          <p:spPr>
            <a:xfrm>
              <a:off x="3501372" y="3191647"/>
              <a:ext cx="50335" cy="50335"/>
            </a:xfrm>
            <a:custGeom>
              <a:avLst/>
              <a:gdLst/>
              <a:ahLst/>
              <a:cxnLst/>
              <a:rect l="l" t="t" r="r" b="b"/>
              <a:pathLst>
                <a:path w="754" h="754" extrusionOk="0">
                  <a:moveTo>
                    <a:pt x="383" y="1"/>
                  </a:moveTo>
                  <a:cubicBezTo>
                    <a:pt x="174" y="1"/>
                    <a:pt x="0" y="175"/>
                    <a:pt x="0" y="372"/>
                  </a:cubicBezTo>
                  <a:cubicBezTo>
                    <a:pt x="0" y="580"/>
                    <a:pt x="174" y="754"/>
                    <a:pt x="383" y="754"/>
                  </a:cubicBezTo>
                  <a:cubicBezTo>
                    <a:pt x="580" y="754"/>
                    <a:pt x="753" y="580"/>
                    <a:pt x="753" y="372"/>
                  </a:cubicBezTo>
                  <a:cubicBezTo>
                    <a:pt x="753" y="175"/>
                    <a:pt x="580" y="1"/>
                    <a:pt x="383"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09" name="Google Shape;744;p22"/>
            <p:cNvSpPr/>
            <p:nvPr/>
          </p:nvSpPr>
          <p:spPr>
            <a:xfrm>
              <a:off x="5781465" y="3208670"/>
              <a:ext cx="50335" cy="50335"/>
            </a:xfrm>
            <a:custGeom>
              <a:avLst/>
              <a:gdLst/>
              <a:ahLst/>
              <a:cxnLst/>
              <a:rect l="l" t="t" r="r" b="b"/>
              <a:pathLst>
                <a:path w="754" h="754" extrusionOk="0">
                  <a:moveTo>
                    <a:pt x="371" y="1"/>
                  </a:moveTo>
                  <a:cubicBezTo>
                    <a:pt x="162" y="1"/>
                    <a:pt x="0" y="174"/>
                    <a:pt x="0" y="371"/>
                  </a:cubicBezTo>
                  <a:cubicBezTo>
                    <a:pt x="0" y="580"/>
                    <a:pt x="162" y="754"/>
                    <a:pt x="371" y="754"/>
                  </a:cubicBezTo>
                  <a:cubicBezTo>
                    <a:pt x="579" y="754"/>
                    <a:pt x="753" y="580"/>
                    <a:pt x="753" y="371"/>
                  </a:cubicBezTo>
                  <a:cubicBezTo>
                    <a:pt x="753" y="174"/>
                    <a:pt x="579" y="1"/>
                    <a:pt x="37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0" name="Google Shape;745;p22"/>
            <p:cNvSpPr/>
            <p:nvPr/>
          </p:nvSpPr>
          <p:spPr>
            <a:xfrm>
              <a:off x="4753137" y="4137256"/>
              <a:ext cx="50335" cy="50335"/>
            </a:xfrm>
            <a:custGeom>
              <a:avLst/>
              <a:gdLst/>
              <a:ahLst/>
              <a:cxnLst/>
              <a:rect l="l" t="t" r="r" b="b"/>
              <a:pathLst>
                <a:path w="754" h="754" extrusionOk="0">
                  <a:moveTo>
                    <a:pt x="371" y="0"/>
                  </a:moveTo>
                  <a:cubicBezTo>
                    <a:pt x="174" y="0"/>
                    <a:pt x="0" y="174"/>
                    <a:pt x="0" y="383"/>
                  </a:cubicBezTo>
                  <a:cubicBezTo>
                    <a:pt x="0" y="580"/>
                    <a:pt x="174" y="753"/>
                    <a:pt x="371" y="753"/>
                  </a:cubicBezTo>
                  <a:cubicBezTo>
                    <a:pt x="579" y="753"/>
                    <a:pt x="753" y="580"/>
                    <a:pt x="753" y="383"/>
                  </a:cubicBezTo>
                  <a:cubicBezTo>
                    <a:pt x="753" y="174"/>
                    <a:pt x="579" y="0"/>
                    <a:pt x="371"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1" name="Google Shape;746;p22"/>
            <p:cNvSpPr/>
            <p:nvPr/>
          </p:nvSpPr>
          <p:spPr>
            <a:xfrm>
              <a:off x="4012466" y="3502467"/>
              <a:ext cx="25568" cy="25635"/>
            </a:xfrm>
            <a:custGeom>
              <a:avLst/>
              <a:gdLst/>
              <a:ahLst/>
              <a:cxnLst/>
              <a:rect l="l" t="t" r="r" b="b"/>
              <a:pathLst>
                <a:path w="383" h="384" extrusionOk="0">
                  <a:moveTo>
                    <a:pt x="185" y="1"/>
                  </a:moveTo>
                  <a:cubicBezTo>
                    <a:pt x="93" y="1"/>
                    <a:pt x="0" y="93"/>
                    <a:pt x="0" y="186"/>
                  </a:cubicBezTo>
                  <a:cubicBezTo>
                    <a:pt x="0" y="290"/>
                    <a:pt x="93" y="383"/>
                    <a:pt x="185" y="383"/>
                  </a:cubicBezTo>
                  <a:cubicBezTo>
                    <a:pt x="290" y="383"/>
                    <a:pt x="382" y="290"/>
                    <a:pt x="382" y="186"/>
                  </a:cubicBezTo>
                  <a:cubicBezTo>
                    <a:pt x="382" y="93"/>
                    <a:pt x="290" y="1"/>
                    <a:pt x="18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2" name="Google Shape;747;p22"/>
            <p:cNvSpPr/>
            <p:nvPr/>
          </p:nvSpPr>
          <p:spPr>
            <a:xfrm>
              <a:off x="5580392" y="3807879"/>
              <a:ext cx="24834" cy="25568"/>
            </a:xfrm>
            <a:custGeom>
              <a:avLst/>
              <a:gdLst/>
              <a:ahLst/>
              <a:cxnLst/>
              <a:rect l="l" t="t" r="r" b="b"/>
              <a:pathLst>
                <a:path w="372" h="383" extrusionOk="0">
                  <a:moveTo>
                    <a:pt x="186" y="1"/>
                  </a:moveTo>
                  <a:cubicBezTo>
                    <a:pt x="82" y="1"/>
                    <a:pt x="1" y="93"/>
                    <a:pt x="1" y="186"/>
                  </a:cubicBezTo>
                  <a:cubicBezTo>
                    <a:pt x="1" y="290"/>
                    <a:pt x="82" y="383"/>
                    <a:pt x="186" y="383"/>
                  </a:cubicBezTo>
                  <a:cubicBezTo>
                    <a:pt x="290" y="383"/>
                    <a:pt x="372" y="290"/>
                    <a:pt x="372" y="186"/>
                  </a:cubicBezTo>
                  <a:cubicBezTo>
                    <a:pt x="372" y="93"/>
                    <a:pt x="290" y="1"/>
                    <a:pt x="186"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3" name="Google Shape;748;p22"/>
            <p:cNvSpPr/>
            <p:nvPr/>
          </p:nvSpPr>
          <p:spPr>
            <a:xfrm>
              <a:off x="4584575" y="4390865"/>
              <a:ext cx="25568" cy="24767"/>
            </a:xfrm>
            <a:custGeom>
              <a:avLst/>
              <a:gdLst/>
              <a:ahLst/>
              <a:cxnLst/>
              <a:rect l="l" t="t" r="r" b="b"/>
              <a:pathLst>
                <a:path w="383" h="371" extrusionOk="0">
                  <a:moveTo>
                    <a:pt x="197" y="0"/>
                  </a:moveTo>
                  <a:cubicBezTo>
                    <a:pt x="93" y="0"/>
                    <a:pt x="1" y="81"/>
                    <a:pt x="1" y="186"/>
                  </a:cubicBezTo>
                  <a:cubicBezTo>
                    <a:pt x="1" y="290"/>
                    <a:pt x="93" y="371"/>
                    <a:pt x="197" y="371"/>
                  </a:cubicBezTo>
                  <a:cubicBezTo>
                    <a:pt x="290" y="371"/>
                    <a:pt x="383" y="290"/>
                    <a:pt x="383" y="186"/>
                  </a:cubicBezTo>
                  <a:cubicBezTo>
                    <a:pt x="383" y="81"/>
                    <a:pt x="290" y="0"/>
                    <a:pt x="19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4" name="Google Shape;749;p22"/>
            <p:cNvSpPr/>
            <p:nvPr/>
          </p:nvSpPr>
          <p:spPr>
            <a:xfrm>
              <a:off x="3945174" y="2190429"/>
              <a:ext cx="13218" cy="13218"/>
            </a:xfrm>
            <a:custGeom>
              <a:avLst/>
              <a:gdLst/>
              <a:ahLst/>
              <a:cxnLst/>
              <a:rect l="l" t="t" r="r" b="b"/>
              <a:pathLst>
                <a:path w="198" h="198" extrusionOk="0">
                  <a:moveTo>
                    <a:pt x="93" y="0"/>
                  </a:moveTo>
                  <a:cubicBezTo>
                    <a:pt x="47" y="0"/>
                    <a:pt x="0" y="35"/>
                    <a:pt x="0" y="93"/>
                  </a:cubicBezTo>
                  <a:cubicBezTo>
                    <a:pt x="0" y="151"/>
                    <a:pt x="47" y="197"/>
                    <a:pt x="93" y="197"/>
                  </a:cubicBezTo>
                  <a:cubicBezTo>
                    <a:pt x="151" y="197"/>
                    <a:pt x="197" y="151"/>
                    <a:pt x="197" y="93"/>
                  </a:cubicBezTo>
                  <a:cubicBezTo>
                    <a:pt x="197" y="35"/>
                    <a:pt x="151" y="0"/>
                    <a:pt x="93" y="0"/>
                  </a:cubicBezTo>
                  <a:close/>
                </a:path>
              </a:pathLst>
            </a:custGeom>
            <a:solidFill>
              <a:srgbClr val="CA515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5" name="Google Shape;750;p22"/>
            <p:cNvSpPr/>
            <p:nvPr/>
          </p:nvSpPr>
          <p:spPr>
            <a:xfrm>
              <a:off x="4127622" y="2565402"/>
              <a:ext cx="961108" cy="659431"/>
            </a:xfrm>
            <a:custGeom>
              <a:avLst/>
              <a:gdLst/>
              <a:ahLst/>
              <a:cxnLst/>
              <a:rect l="l" t="t" r="r" b="b"/>
              <a:pathLst>
                <a:path w="14397" h="9878" extrusionOk="0">
                  <a:moveTo>
                    <a:pt x="14397" y="1"/>
                  </a:moveTo>
                  <a:cubicBezTo>
                    <a:pt x="12007" y="564"/>
                    <a:pt x="9452" y="860"/>
                    <a:pt x="6823" y="860"/>
                  </a:cubicBezTo>
                  <a:cubicBezTo>
                    <a:pt x="4584" y="860"/>
                    <a:pt x="2291" y="645"/>
                    <a:pt x="1" y="198"/>
                  </a:cubicBezTo>
                  <a:lnTo>
                    <a:pt x="1" y="198"/>
                  </a:lnTo>
                  <a:lnTo>
                    <a:pt x="568" y="9000"/>
                  </a:lnTo>
                  <a:cubicBezTo>
                    <a:pt x="3025" y="9573"/>
                    <a:pt x="5376" y="9877"/>
                    <a:pt x="7700" y="9877"/>
                  </a:cubicBezTo>
                  <a:cubicBezTo>
                    <a:pt x="9934" y="9877"/>
                    <a:pt x="12143" y="9596"/>
                    <a:pt x="14397" y="9000"/>
                  </a:cubicBezTo>
                  <a:lnTo>
                    <a:pt x="14397" y="1"/>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6" name="Google Shape;751;p22"/>
            <p:cNvSpPr/>
            <p:nvPr/>
          </p:nvSpPr>
          <p:spPr>
            <a:xfrm>
              <a:off x="4127622" y="2565402"/>
              <a:ext cx="961108" cy="659431"/>
            </a:xfrm>
            <a:custGeom>
              <a:avLst/>
              <a:gdLst/>
              <a:ahLst/>
              <a:cxnLst/>
              <a:rect l="l" t="t" r="r" b="b"/>
              <a:pathLst>
                <a:path w="14397" h="9878" extrusionOk="0">
                  <a:moveTo>
                    <a:pt x="14397" y="1"/>
                  </a:moveTo>
                  <a:cubicBezTo>
                    <a:pt x="12007" y="564"/>
                    <a:pt x="9452" y="860"/>
                    <a:pt x="6823" y="860"/>
                  </a:cubicBezTo>
                  <a:cubicBezTo>
                    <a:pt x="4584" y="860"/>
                    <a:pt x="2291" y="645"/>
                    <a:pt x="1" y="198"/>
                  </a:cubicBezTo>
                  <a:lnTo>
                    <a:pt x="1" y="198"/>
                  </a:lnTo>
                  <a:lnTo>
                    <a:pt x="568" y="9000"/>
                  </a:lnTo>
                  <a:cubicBezTo>
                    <a:pt x="3025" y="9573"/>
                    <a:pt x="5376" y="9877"/>
                    <a:pt x="7700" y="9877"/>
                  </a:cubicBezTo>
                  <a:cubicBezTo>
                    <a:pt x="9934" y="9877"/>
                    <a:pt x="12143" y="9596"/>
                    <a:pt x="14397" y="9000"/>
                  </a:cubicBezTo>
                  <a:lnTo>
                    <a:pt x="14397" y="1"/>
                  </a:ln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7" name="Google Shape;752;p22"/>
            <p:cNvSpPr/>
            <p:nvPr/>
          </p:nvSpPr>
          <p:spPr>
            <a:xfrm>
              <a:off x="4225822" y="3077226"/>
              <a:ext cx="814976" cy="72899"/>
            </a:xfrm>
            <a:custGeom>
              <a:avLst/>
              <a:gdLst/>
              <a:ahLst/>
              <a:cxnLst/>
              <a:rect l="l" t="t" r="r" b="b"/>
              <a:pathLst>
                <a:path w="12208" h="1092" extrusionOk="0">
                  <a:moveTo>
                    <a:pt x="12162" y="1"/>
                  </a:moveTo>
                  <a:cubicBezTo>
                    <a:pt x="12150" y="1"/>
                    <a:pt x="12127" y="12"/>
                    <a:pt x="12080" y="36"/>
                  </a:cubicBezTo>
                  <a:cubicBezTo>
                    <a:pt x="12011" y="47"/>
                    <a:pt x="11895" y="105"/>
                    <a:pt x="11745" y="140"/>
                  </a:cubicBezTo>
                  <a:cubicBezTo>
                    <a:pt x="11443" y="244"/>
                    <a:pt x="11026" y="395"/>
                    <a:pt x="10471" y="522"/>
                  </a:cubicBezTo>
                  <a:cubicBezTo>
                    <a:pt x="9455" y="781"/>
                    <a:pt x="8046" y="1000"/>
                    <a:pt x="6470" y="1000"/>
                  </a:cubicBezTo>
                  <a:cubicBezTo>
                    <a:pt x="6357" y="1000"/>
                    <a:pt x="6242" y="999"/>
                    <a:pt x="6127" y="997"/>
                  </a:cubicBezTo>
                  <a:cubicBezTo>
                    <a:pt x="4402" y="974"/>
                    <a:pt x="2873" y="754"/>
                    <a:pt x="1773" y="545"/>
                  </a:cubicBezTo>
                  <a:cubicBezTo>
                    <a:pt x="1217" y="464"/>
                    <a:pt x="777" y="360"/>
                    <a:pt x="464" y="302"/>
                  </a:cubicBezTo>
                  <a:cubicBezTo>
                    <a:pt x="325" y="279"/>
                    <a:pt x="209" y="244"/>
                    <a:pt x="116" y="232"/>
                  </a:cubicBezTo>
                  <a:cubicBezTo>
                    <a:pt x="93" y="232"/>
                    <a:pt x="59" y="221"/>
                    <a:pt x="35" y="221"/>
                  </a:cubicBezTo>
                  <a:lnTo>
                    <a:pt x="1" y="221"/>
                  </a:lnTo>
                  <a:cubicBezTo>
                    <a:pt x="1" y="221"/>
                    <a:pt x="24" y="232"/>
                    <a:pt x="35" y="232"/>
                  </a:cubicBezTo>
                  <a:cubicBezTo>
                    <a:pt x="47" y="244"/>
                    <a:pt x="82" y="244"/>
                    <a:pt x="116" y="256"/>
                  </a:cubicBezTo>
                  <a:cubicBezTo>
                    <a:pt x="198" y="290"/>
                    <a:pt x="313" y="314"/>
                    <a:pt x="464" y="348"/>
                  </a:cubicBezTo>
                  <a:cubicBezTo>
                    <a:pt x="777" y="418"/>
                    <a:pt x="1217" y="522"/>
                    <a:pt x="1773" y="626"/>
                  </a:cubicBezTo>
                  <a:cubicBezTo>
                    <a:pt x="2873" y="823"/>
                    <a:pt x="4402" y="1055"/>
                    <a:pt x="6127" y="1090"/>
                  </a:cubicBezTo>
                  <a:cubicBezTo>
                    <a:pt x="6207" y="1091"/>
                    <a:pt x="6287" y="1091"/>
                    <a:pt x="6366" y="1091"/>
                  </a:cubicBezTo>
                  <a:cubicBezTo>
                    <a:pt x="7996" y="1091"/>
                    <a:pt x="9455" y="868"/>
                    <a:pt x="10482" y="591"/>
                  </a:cubicBezTo>
                  <a:cubicBezTo>
                    <a:pt x="11038" y="453"/>
                    <a:pt x="11467" y="302"/>
                    <a:pt x="11756" y="186"/>
                  </a:cubicBezTo>
                  <a:cubicBezTo>
                    <a:pt x="11907" y="151"/>
                    <a:pt x="12023" y="93"/>
                    <a:pt x="12092" y="59"/>
                  </a:cubicBezTo>
                  <a:lnTo>
                    <a:pt x="12185" y="12"/>
                  </a:lnTo>
                  <a:cubicBezTo>
                    <a:pt x="12196" y="1"/>
                    <a:pt x="12208" y="1"/>
                    <a:pt x="12208"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8" name="Google Shape;753;p22"/>
            <p:cNvSpPr/>
            <p:nvPr/>
          </p:nvSpPr>
          <p:spPr>
            <a:xfrm>
              <a:off x="4474025" y="2882029"/>
              <a:ext cx="117560" cy="225707"/>
            </a:xfrm>
            <a:custGeom>
              <a:avLst/>
              <a:gdLst/>
              <a:ahLst/>
              <a:cxnLst/>
              <a:rect l="l" t="t" r="r" b="b"/>
              <a:pathLst>
                <a:path w="1761" h="3381" extrusionOk="0">
                  <a:moveTo>
                    <a:pt x="881" y="0"/>
                  </a:moveTo>
                  <a:cubicBezTo>
                    <a:pt x="588" y="0"/>
                    <a:pt x="296" y="29"/>
                    <a:pt x="0" y="87"/>
                  </a:cubicBezTo>
                  <a:lnTo>
                    <a:pt x="0" y="3214"/>
                  </a:lnTo>
                  <a:cubicBezTo>
                    <a:pt x="338" y="3320"/>
                    <a:pt x="675" y="3381"/>
                    <a:pt x="1011" y="3381"/>
                  </a:cubicBezTo>
                  <a:cubicBezTo>
                    <a:pt x="1262" y="3381"/>
                    <a:pt x="1513" y="3347"/>
                    <a:pt x="1761" y="3272"/>
                  </a:cubicBezTo>
                  <a:lnTo>
                    <a:pt x="1761" y="87"/>
                  </a:lnTo>
                  <a:cubicBezTo>
                    <a:pt x="1465" y="29"/>
                    <a:pt x="1173" y="0"/>
                    <a:pt x="881"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9" name="Google Shape;754;p22"/>
            <p:cNvSpPr/>
            <p:nvPr/>
          </p:nvSpPr>
          <p:spPr>
            <a:xfrm>
              <a:off x="4652601" y="2769945"/>
              <a:ext cx="129176" cy="333654"/>
            </a:xfrm>
            <a:custGeom>
              <a:avLst/>
              <a:gdLst/>
              <a:ahLst/>
              <a:cxnLst/>
              <a:rect l="l" t="t" r="r" b="b"/>
              <a:pathLst>
                <a:path w="1935" h="4998" extrusionOk="0">
                  <a:moveTo>
                    <a:pt x="1933" y="4773"/>
                  </a:moveTo>
                  <a:cubicBezTo>
                    <a:pt x="1931" y="4773"/>
                    <a:pt x="1928" y="4777"/>
                    <a:pt x="1931" y="4783"/>
                  </a:cubicBezTo>
                  <a:lnTo>
                    <a:pt x="1931" y="4783"/>
                  </a:lnTo>
                  <a:cubicBezTo>
                    <a:pt x="1933" y="4783"/>
                    <a:pt x="1935" y="4782"/>
                    <a:pt x="1935" y="4778"/>
                  </a:cubicBezTo>
                  <a:cubicBezTo>
                    <a:pt x="1935" y="4774"/>
                    <a:pt x="1934" y="4773"/>
                    <a:pt x="1933" y="4773"/>
                  </a:cubicBezTo>
                  <a:close/>
                  <a:moveTo>
                    <a:pt x="1931" y="4783"/>
                  </a:moveTo>
                  <a:cubicBezTo>
                    <a:pt x="1930" y="4783"/>
                    <a:pt x="1929" y="4783"/>
                    <a:pt x="1928" y="4783"/>
                  </a:cubicBezTo>
                  <a:cubicBezTo>
                    <a:pt x="1923" y="4783"/>
                    <a:pt x="1918" y="4783"/>
                    <a:pt x="1912" y="4789"/>
                  </a:cubicBezTo>
                  <a:lnTo>
                    <a:pt x="1838" y="4826"/>
                  </a:lnTo>
                  <a:lnTo>
                    <a:pt x="1838" y="4826"/>
                  </a:lnTo>
                  <a:cubicBezTo>
                    <a:pt x="1843" y="4825"/>
                    <a:pt x="1849" y="4825"/>
                    <a:pt x="1854" y="4824"/>
                  </a:cubicBezTo>
                  <a:cubicBezTo>
                    <a:pt x="1900" y="4801"/>
                    <a:pt x="1923" y="4789"/>
                    <a:pt x="1935" y="4789"/>
                  </a:cubicBezTo>
                  <a:cubicBezTo>
                    <a:pt x="1933" y="4787"/>
                    <a:pt x="1932" y="4785"/>
                    <a:pt x="1931" y="4783"/>
                  </a:cubicBezTo>
                  <a:close/>
                  <a:moveTo>
                    <a:pt x="981" y="0"/>
                  </a:moveTo>
                  <a:cubicBezTo>
                    <a:pt x="667" y="0"/>
                    <a:pt x="342" y="29"/>
                    <a:pt x="24" y="87"/>
                  </a:cubicBezTo>
                  <a:lnTo>
                    <a:pt x="1" y="87"/>
                  </a:lnTo>
                  <a:lnTo>
                    <a:pt x="1" y="110"/>
                  </a:lnTo>
                  <a:lnTo>
                    <a:pt x="1" y="168"/>
                  </a:lnTo>
                  <a:cubicBezTo>
                    <a:pt x="24" y="2033"/>
                    <a:pt x="59" y="3689"/>
                    <a:pt x="70" y="4893"/>
                  </a:cubicBezTo>
                  <a:lnTo>
                    <a:pt x="70" y="4905"/>
                  </a:lnTo>
                  <a:lnTo>
                    <a:pt x="82" y="4905"/>
                  </a:lnTo>
                  <a:cubicBezTo>
                    <a:pt x="371" y="4963"/>
                    <a:pt x="638" y="4998"/>
                    <a:pt x="869" y="4998"/>
                  </a:cubicBezTo>
                  <a:cubicBezTo>
                    <a:pt x="1101" y="4998"/>
                    <a:pt x="1298" y="4963"/>
                    <a:pt x="1460" y="4940"/>
                  </a:cubicBezTo>
                  <a:cubicBezTo>
                    <a:pt x="1622" y="4905"/>
                    <a:pt x="1750" y="4870"/>
                    <a:pt x="1819" y="4835"/>
                  </a:cubicBezTo>
                  <a:lnTo>
                    <a:pt x="1838" y="4826"/>
                  </a:lnTo>
                  <a:lnTo>
                    <a:pt x="1838" y="4826"/>
                  </a:lnTo>
                  <a:cubicBezTo>
                    <a:pt x="1748" y="4841"/>
                    <a:pt x="1637" y="4883"/>
                    <a:pt x="1495" y="4905"/>
                  </a:cubicBezTo>
                  <a:cubicBezTo>
                    <a:pt x="1333" y="4940"/>
                    <a:pt x="1147" y="4951"/>
                    <a:pt x="916" y="4951"/>
                  </a:cubicBezTo>
                  <a:cubicBezTo>
                    <a:pt x="679" y="4951"/>
                    <a:pt x="432" y="4918"/>
                    <a:pt x="163" y="4863"/>
                  </a:cubicBezTo>
                  <a:lnTo>
                    <a:pt x="163" y="4863"/>
                  </a:lnTo>
                  <a:cubicBezTo>
                    <a:pt x="140" y="3672"/>
                    <a:pt x="128" y="2000"/>
                    <a:pt x="117" y="156"/>
                  </a:cubicBezTo>
                  <a:lnTo>
                    <a:pt x="117" y="127"/>
                  </a:lnTo>
                  <a:lnTo>
                    <a:pt x="117" y="127"/>
                  </a:lnTo>
                  <a:cubicBezTo>
                    <a:pt x="418" y="73"/>
                    <a:pt x="722" y="46"/>
                    <a:pt x="1019" y="46"/>
                  </a:cubicBezTo>
                  <a:cubicBezTo>
                    <a:pt x="1315" y="46"/>
                    <a:pt x="1604" y="73"/>
                    <a:pt x="1877" y="126"/>
                  </a:cubicBezTo>
                  <a:lnTo>
                    <a:pt x="1877" y="126"/>
                  </a:lnTo>
                  <a:cubicBezTo>
                    <a:pt x="1900" y="1470"/>
                    <a:pt x="1912" y="2629"/>
                    <a:pt x="1923" y="3446"/>
                  </a:cubicBezTo>
                  <a:cubicBezTo>
                    <a:pt x="1923" y="3851"/>
                    <a:pt x="1935" y="4187"/>
                    <a:pt x="1935" y="4419"/>
                  </a:cubicBezTo>
                  <a:lnTo>
                    <a:pt x="1935" y="3480"/>
                  </a:lnTo>
                  <a:cubicBezTo>
                    <a:pt x="1923" y="2635"/>
                    <a:pt x="1923" y="1477"/>
                    <a:pt x="1912" y="110"/>
                  </a:cubicBezTo>
                  <a:lnTo>
                    <a:pt x="1912" y="87"/>
                  </a:lnTo>
                  <a:lnTo>
                    <a:pt x="1877" y="87"/>
                  </a:lnTo>
                  <a:cubicBezTo>
                    <a:pt x="1599" y="29"/>
                    <a:pt x="1295" y="0"/>
                    <a:pt x="98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0" name="Google Shape;755;p22"/>
            <p:cNvSpPr/>
            <p:nvPr/>
          </p:nvSpPr>
          <p:spPr>
            <a:xfrm>
              <a:off x="4845128" y="2727287"/>
              <a:ext cx="117627" cy="354282"/>
            </a:xfrm>
            <a:custGeom>
              <a:avLst/>
              <a:gdLst/>
              <a:ahLst/>
              <a:cxnLst/>
              <a:rect l="l" t="t" r="r" b="b"/>
              <a:pathLst>
                <a:path w="1762" h="5307" extrusionOk="0">
                  <a:moveTo>
                    <a:pt x="909" y="1"/>
                  </a:moveTo>
                  <a:cubicBezTo>
                    <a:pt x="610" y="1"/>
                    <a:pt x="308" y="35"/>
                    <a:pt x="1" y="100"/>
                  </a:cubicBezTo>
                  <a:lnTo>
                    <a:pt x="1" y="5289"/>
                  </a:lnTo>
                  <a:cubicBezTo>
                    <a:pt x="157" y="5300"/>
                    <a:pt x="312" y="5307"/>
                    <a:pt x="463" y="5307"/>
                  </a:cubicBezTo>
                  <a:cubicBezTo>
                    <a:pt x="949" y="5307"/>
                    <a:pt x="1399" y="5240"/>
                    <a:pt x="1761" y="5046"/>
                  </a:cubicBezTo>
                  <a:lnTo>
                    <a:pt x="1761" y="100"/>
                  </a:lnTo>
                  <a:cubicBezTo>
                    <a:pt x="1478" y="32"/>
                    <a:pt x="1195" y="1"/>
                    <a:pt x="909" y="1"/>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1" name="Google Shape;756;p22"/>
            <p:cNvSpPr/>
            <p:nvPr/>
          </p:nvSpPr>
          <p:spPr>
            <a:xfrm>
              <a:off x="4286904" y="2945048"/>
              <a:ext cx="118361" cy="139256"/>
            </a:xfrm>
            <a:custGeom>
              <a:avLst/>
              <a:gdLst/>
              <a:ahLst/>
              <a:cxnLst/>
              <a:rect l="l" t="t" r="r" b="b"/>
              <a:pathLst>
                <a:path w="1773" h="2086" extrusionOk="0">
                  <a:moveTo>
                    <a:pt x="293" y="1"/>
                  </a:moveTo>
                  <a:cubicBezTo>
                    <a:pt x="208" y="1"/>
                    <a:pt x="122" y="4"/>
                    <a:pt x="35" y="12"/>
                  </a:cubicBezTo>
                  <a:lnTo>
                    <a:pt x="1" y="12"/>
                  </a:lnTo>
                  <a:lnTo>
                    <a:pt x="1" y="47"/>
                  </a:lnTo>
                  <a:lnTo>
                    <a:pt x="1" y="1807"/>
                  </a:lnTo>
                  <a:lnTo>
                    <a:pt x="1" y="1819"/>
                  </a:lnTo>
                  <a:lnTo>
                    <a:pt x="12" y="1819"/>
                  </a:lnTo>
                  <a:cubicBezTo>
                    <a:pt x="267" y="1923"/>
                    <a:pt x="499" y="1969"/>
                    <a:pt x="719" y="2016"/>
                  </a:cubicBezTo>
                  <a:cubicBezTo>
                    <a:pt x="927" y="2039"/>
                    <a:pt x="1101" y="2050"/>
                    <a:pt x="1263" y="2073"/>
                  </a:cubicBezTo>
                  <a:cubicBezTo>
                    <a:pt x="1425" y="2085"/>
                    <a:pt x="1541" y="2085"/>
                    <a:pt x="1622" y="2085"/>
                  </a:cubicBezTo>
                  <a:lnTo>
                    <a:pt x="1761" y="2085"/>
                  </a:lnTo>
                  <a:cubicBezTo>
                    <a:pt x="1761" y="2085"/>
                    <a:pt x="1715" y="2073"/>
                    <a:pt x="1657" y="2050"/>
                  </a:cubicBezTo>
                  <a:cubicBezTo>
                    <a:pt x="1564" y="2050"/>
                    <a:pt x="1448" y="2039"/>
                    <a:pt x="1309" y="2027"/>
                  </a:cubicBezTo>
                  <a:cubicBezTo>
                    <a:pt x="1147" y="2016"/>
                    <a:pt x="962" y="1992"/>
                    <a:pt x="753" y="1958"/>
                  </a:cubicBezTo>
                  <a:cubicBezTo>
                    <a:pt x="560" y="1923"/>
                    <a:pt x="332" y="1867"/>
                    <a:pt x="93" y="1766"/>
                  </a:cubicBezTo>
                  <a:lnTo>
                    <a:pt x="93" y="1766"/>
                  </a:lnTo>
                  <a:lnTo>
                    <a:pt x="93" y="56"/>
                  </a:lnTo>
                  <a:lnTo>
                    <a:pt x="93" y="56"/>
                  </a:lnTo>
                  <a:cubicBezTo>
                    <a:pt x="155" y="52"/>
                    <a:pt x="217" y="50"/>
                    <a:pt x="278" y="50"/>
                  </a:cubicBezTo>
                  <a:cubicBezTo>
                    <a:pt x="812" y="50"/>
                    <a:pt x="1314" y="189"/>
                    <a:pt x="1738" y="340"/>
                  </a:cubicBezTo>
                  <a:lnTo>
                    <a:pt x="1738" y="340"/>
                  </a:lnTo>
                  <a:cubicBezTo>
                    <a:pt x="1738" y="682"/>
                    <a:pt x="1749" y="988"/>
                    <a:pt x="1755" y="1246"/>
                  </a:cubicBezTo>
                  <a:lnTo>
                    <a:pt x="1755" y="1246"/>
                  </a:lnTo>
                  <a:cubicBezTo>
                    <a:pt x="1762" y="980"/>
                    <a:pt x="1773" y="662"/>
                    <a:pt x="1773" y="313"/>
                  </a:cubicBezTo>
                  <a:lnTo>
                    <a:pt x="1773" y="301"/>
                  </a:lnTo>
                  <a:lnTo>
                    <a:pt x="1749" y="301"/>
                  </a:lnTo>
                  <a:cubicBezTo>
                    <a:pt x="1338" y="151"/>
                    <a:pt x="840" y="1"/>
                    <a:pt x="293" y="1"/>
                  </a:cubicBezTo>
                  <a:close/>
                  <a:moveTo>
                    <a:pt x="1755" y="1246"/>
                  </a:moveTo>
                  <a:cubicBezTo>
                    <a:pt x="1752" y="1377"/>
                    <a:pt x="1749" y="1495"/>
                    <a:pt x="1749" y="1599"/>
                  </a:cubicBezTo>
                  <a:lnTo>
                    <a:pt x="1749" y="1969"/>
                  </a:lnTo>
                  <a:lnTo>
                    <a:pt x="1761" y="2085"/>
                  </a:lnTo>
                  <a:lnTo>
                    <a:pt x="1761" y="1958"/>
                  </a:lnTo>
                  <a:lnTo>
                    <a:pt x="1761" y="1587"/>
                  </a:lnTo>
                  <a:cubicBezTo>
                    <a:pt x="1761" y="1486"/>
                    <a:pt x="1759" y="1372"/>
                    <a:pt x="1755" y="1246"/>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2" name="Google Shape;757;p22"/>
            <p:cNvSpPr/>
            <p:nvPr/>
          </p:nvSpPr>
          <p:spPr>
            <a:xfrm>
              <a:off x="4302392" y="2768476"/>
              <a:ext cx="157748" cy="10414"/>
            </a:xfrm>
            <a:custGeom>
              <a:avLst/>
              <a:gdLst/>
              <a:ahLst/>
              <a:cxnLst/>
              <a:rect l="l" t="t" r="r" b="b"/>
              <a:pathLst>
                <a:path w="2363" h="156" extrusionOk="0">
                  <a:moveTo>
                    <a:pt x="29" y="0"/>
                  </a:moveTo>
                  <a:cubicBezTo>
                    <a:pt x="10" y="0"/>
                    <a:pt x="0" y="2"/>
                    <a:pt x="0" y="5"/>
                  </a:cubicBezTo>
                  <a:cubicBezTo>
                    <a:pt x="0" y="5"/>
                    <a:pt x="139" y="39"/>
                    <a:pt x="348" y="63"/>
                  </a:cubicBezTo>
                  <a:cubicBezTo>
                    <a:pt x="556" y="97"/>
                    <a:pt x="857" y="120"/>
                    <a:pt x="1182" y="144"/>
                  </a:cubicBezTo>
                  <a:cubicBezTo>
                    <a:pt x="1506" y="155"/>
                    <a:pt x="1795" y="155"/>
                    <a:pt x="2015" y="155"/>
                  </a:cubicBezTo>
                  <a:cubicBezTo>
                    <a:pt x="2235" y="155"/>
                    <a:pt x="2363" y="155"/>
                    <a:pt x="2363" y="144"/>
                  </a:cubicBezTo>
                  <a:cubicBezTo>
                    <a:pt x="2363" y="144"/>
                    <a:pt x="2224" y="120"/>
                    <a:pt x="2004" y="120"/>
                  </a:cubicBezTo>
                  <a:cubicBezTo>
                    <a:pt x="1795" y="109"/>
                    <a:pt x="1494" y="97"/>
                    <a:pt x="1182" y="86"/>
                  </a:cubicBezTo>
                  <a:cubicBezTo>
                    <a:pt x="857" y="63"/>
                    <a:pt x="568" y="39"/>
                    <a:pt x="348" y="28"/>
                  </a:cubicBezTo>
                  <a:cubicBezTo>
                    <a:pt x="195" y="11"/>
                    <a:pt x="80" y="0"/>
                    <a:pt x="29"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3" name="Google Shape;758;p22"/>
            <p:cNvSpPr/>
            <p:nvPr/>
          </p:nvSpPr>
          <p:spPr>
            <a:xfrm>
              <a:off x="4304662" y="2793710"/>
              <a:ext cx="136920" cy="11082"/>
            </a:xfrm>
            <a:custGeom>
              <a:avLst/>
              <a:gdLst/>
              <a:ahLst/>
              <a:cxnLst/>
              <a:rect l="l" t="t" r="r" b="b"/>
              <a:pathLst>
                <a:path w="2051" h="166" extrusionOk="0">
                  <a:moveTo>
                    <a:pt x="82" y="0"/>
                  </a:moveTo>
                  <a:cubicBezTo>
                    <a:pt x="30" y="0"/>
                    <a:pt x="1" y="3"/>
                    <a:pt x="1" y="9"/>
                  </a:cubicBezTo>
                  <a:cubicBezTo>
                    <a:pt x="1" y="9"/>
                    <a:pt x="117" y="32"/>
                    <a:pt x="302" y="55"/>
                  </a:cubicBezTo>
                  <a:cubicBezTo>
                    <a:pt x="487" y="67"/>
                    <a:pt x="742" y="78"/>
                    <a:pt x="1032" y="113"/>
                  </a:cubicBezTo>
                  <a:cubicBezTo>
                    <a:pt x="1298" y="125"/>
                    <a:pt x="1564" y="136"/>
                    <a:pt x="1750" y="148"/>
                  </a:cubicBezTo>
                  <a:cubicBezTo>
                    <a:pt x="1842" y="159"/>
                    <a:pt x="1918" y="165"/>
                    <a:pt x="1970" y="165"/>
                  </a:cubicBezTo>
                  <a:cubicBezTo>
                    <a:pt x="2022" y="165"/>
                    <a:pt x="2051" y="159"/>
                    <a:pt x="2051" y="148"/>
                  </a:cubicBezTo>
                  <a:cubicBezTo>
                    <a:pt x="2051" y="136"/>
                    <a:pt x="1935" y="125"/>
                    <a:pt x="1750" y="113"/>
                  </a:cubicBezTo>
                  <a:cubicBezTo>
                    <a:pt x="1564" y="90"/>
                    <a:pt x="1321" y="78"/>
                    <a:pt x="1032" y="55"/>
                  </a:cubicBezTo>
                  <a:cubicBezTo>
                    <a:pt x="754" y="32"/>
                    <a:pt x="487" y="20"/>
                    <a:pt x="302" y="9"/>
                  </a:cubicBezTo>
                  <a:cubicBezTo>
                    <a:pt x="209" y="3"/>
                    <a:pt x="134" y="0"/>
                    <a:pt x="82"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4" name="Google Shape;759;p22"/>
            <p:cNvSpPr/>
            <p:nvPr/>
          </p:nvSpPr>
          <p:spPr>
            <a:xfrm>
              <a:off x="4265275" y="2720878"/>
              <a:ext cx="226575" cy="116759"/>
            </a:xfrm>
            <a:custGeom>
              <a:avLst/>
              <a:gdLst/>
              <a:ahLst/>
              <a:cxnLst/>
              <a:rect l="l" t="t" r="r" b="b"/>
              <a:pathLst>
                <a:path w="3394" h="1749" extrusionOk="0">
                  <a:moveTo>
                    <a:pt x="151" y="46"/>
                  </a:moveTo>
                  <a:cubicBezTo>
                    <a:pt x="157" y="46"/>
                    <a:pt x="156" y="50"/>
                    <a:pt x="151" y="56"/>
                  </a:cubicBezTo>
                  <a:lnTo>
                    <a:pt x="151" y="56"/>
                  </a:lnTo>
                  <a:lnTo>
                    <a:pt x="151" y="46"/>
                  </a:lnTo>
                  <a:close/>
                  <a:moveTo>
                    <a:pt x="128" y="69"/>
                  </a:moveTo>
                  <a:cubicBezTo>
                    <a:pt x="130" y="69"/>
                    <a:pt x="133" y="70"/>
                    <a:pt x="135" y="70"/>
                  </a:cubicBezTo>
                  <a:lnTo>
                    <a:pt x="135" y="70"/>
                  </a:lnTo>
                  <a:cubicBezTo>
                    <a:pt x="128" y="76"/>
                    <a:pt x="121" y="80"/>
                    <a:pt x="119" y="80"/>
                  </a:cubicBezTo>
                  <a:cubicBezTo>
                    <a:pt x="118" y="80"/>
                    <a:pt x="120" y="77"/>
                    <a:pt x="128" y="69"/>
                  </a:cubicBezTo>
                  <a:close/>
                  <a:moveTo>
                    <a:pt x="124" y="0"/>
                  </a:moveTo>
                  <a:cubicBezTo>
                    <a:pt x="118" y="0"/>
                    <a:pt x="72" y="34"/>
                    <a:pt x="81" y="34"/>
                  </a:cubicBezTo>
                  <a:lnTo>
                    <a:pt x="81" y="57"/>
                  </a:lnTo>
                  <a:lnTo>
                    <a:pt x="81" y="81"/>
                  </a:lnTo>
                  <a:lnTo>
                    <a:pt x="81" y="127"/>
                  </a:lnTo>
                  <a:lnTo>
                    <a:pt x="81" y="231"/>
                  </a:lnTo>
                  <a:cubicBezTo>
                    <a:pt x="81" y="301"/>
                    <a:pt x="70" y="359"/>
                    <a:pt x="70" y="428"/>
                  </a:cubicBezTo>
                  <a:cubicBezTo>
                    <a:pt x="58" y="556"/>
                    <a:pt x="58" y="694"/>
                    <a:pt x="35" y="822"/>
                  </a:cubicBezTo>
                  <a:cubicBezTo>
                    <a:pt x="23" y="1088"/>
                    <a:pt x="12" y="1331"/>
                    <a:pt x="0" y="1563"/>
                  </a:cubicBezTo>
                  <a:lnTo>
                    <a:pt x="0" y="1586"/>
                  </a:lnTo>
                  <a:lnTo>
                    <a:pt x="23" y="1586"/>
                  </a:lnTo>
                  <a:cubicBezTo>
                    <a:pt x="962" y="1691"/>
                    <a:pt x="1795" y="1737"/>
                    <a:pt x="2375" y="1748"/>
                  </a:cubicBezTo>
                  <a:lnTo>
                    <a:pt x="3301" y="1748"/>
                  </a:lnTo>
                  <a:cubicBezTo>
                    <a:pt x="3301" y="1748"/>
                    <a:pt x="3266" y="1748"/>
                    <a:pt x="3232" y="1737"/>
                  </a:cubicBezTo>
                  <a:lnTo>
                    <a:pt x="3069" y="1737"/>
                  </a:lnTo>
                  <a:cubicBezTo>
                    <a:pt x="2896" y="1737"/>
                    <a:pt x="2676" y="1737"/>
                    <a:pt x="2386" y="1725"/>
                  </a:cubicBezTo>
                  <a:cubicBezTo>
                    <a:pt x="1814" y="1691"/>
                    <a:pt x="1006" y="1645"/>
                    <a:pt x="71" y="1533"/>
                  </a:cubicBezTo>
                  <a:lnTo>
                    <a:pt x="71" y="1533"/>
                  </a:lnTo>
                  <a:cubicBezTo>
                    <a:pt x="82" y="1310"/>
                    <a:pt x="94" y="1077"/>
                    <a:pt x="116" y="822"/>
                  </a:cubicBezTo>
                  <a:cubicBezTo>
                    <a:pt x="128" y="694"/>
                    <a:pt x="128" y="567"/>
                    <a:pt x="139" y="428"/>
                  </a:cubicBezTo>
                  <a:cubicBezTo>
                    <a:pt x="139" y="359"/>
                    <a:pt x="151" y="301"/>
                    <a:pt x="151" y="231"/>
                  </a:cubicBezTo>
                  <a:lnTo>
                    <a:pt x="151" y="127"/>
                  </a:lnTo>
                  <a:lnTo>
                    <a:pt x="151" y="81"/>
                  </a:lnTo>
                  <a:lnTo>
                    <a:pt x="151" y="72"/>
                  </a:lnTo>
                  <a:lnTo>
                    <a:pt x="151" y="72"/>
                  </a:lnTo>
                  <a:cubicBezTo>
                    <a:pt x="1205" y="206"/>
                    <a:pt x="2185" y="260"/>
                    <a:pt x="2970" y="260"/>
                  </a:cubicBezTo>
                  <a:cubicBezTo>
                    <a:pt x="3109" y="260"/>
                    <a:pt x="3242" y="258"/>
                    <a:pt x="3369" y="255"/>
                  </a:cubicBezTo>
                  <a:lnTo>
                    <a:pt x="3369" y="255"/>
                  </a:lnTo>
                  <a:cubicBezTo>
                    <a:pt x="3335" y="707"/>
                    <a:pt x="3324" y="1070"/>
                    <a:pt x="3313" y="1331"/>
                  </a:cubicBezTo>
                  <a:cubicBezTo>
                    <a:pt x="3301" y="1459"/>
                    <a:pt x="3301" y="1563"/>
                    <a:pt x="3301" y="1633"/>
                  </a:cubicBezTo>
                  <a:lnTo>
                    <a:pt x="3301" y="1656"/>
                  </a:lnTo>
                  <a:cubicBezTo>
                    <a:pt x="3313" y="1586"/>
                    <a:pt x="3313" y="1482"/>
                    <a:pt x="3324" y="1355"/>
                  </a:cubicBezTo>
                  <a:cubicBezTo>
                    <a:pt x="3336" y="1102"/>
                    <a:pt x="3370" y="713"/>
                    <a:pt x="3393" y="254"/>
                  </a:cubicBezTo>
                  <a:lnTo>
                    <a:pt x="3393" y="254"/>
                  </a:lnTo>
                  <a:cubicBezTo>
                    <a:pt x="3393" y="254"/>
                    <a:pt x="3394" y="254"/>
                    <a:pt x="3394" y="254"/>
                  </a:cubicBezTo>
                  <a:lnTo>
                    <a:pt x="3393" y="254"/>
                  </a:lnTo>
                  <a:lnTo>
                    <a:pt x="3393" y="254"/>
                  </a:lnTo>
                  <a:cubicBezTo>
                    <a:pt x="3393" y="250"/>
                    <a:pt x="3394" y="246"/>
                    <a:pt x="3394" y="243"/>
                  </a:cubicBezTo>
                  <a:lnTo>
                    <a:pt x="3394" y="208"/>
                  </a:lnTo>
                  <a:lnTo>
                    <a:pt x="3371" y="208"/>
                  </a:lnTo>
                  <a:cubicBezTo>
                    <a:pt x="2525" y="208"/>
                    <a:pt x="1367" y="150"/>
                    <a:pt x="116" y="11"/>
                  </a:cubicBezTo>
                  <a:cubicBezTo>
                    <a:pt x="124" y="3"/>
                    <a:pt x="126" y="0"/>
                    <a:pt x="12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5" name="Google Shape;760;p22"/>
            <p:cNvSpPr/>
            <p:nvPr/>
          </p:nvSpPr>
          <p:spPr>
            <a:xfrm>
              <a:off x="4484039" y="2837503"/>
              <a:ext cx="29507" cy="44995"/>
            </a:xfrm>
            <a:custGeom>
              <a:avLst/>
              <a:gdLst/>
              <a:ahLst/>
              <a:cxnLst/>
              <a:rect l="l" t="t" r="r" b="b"/>
              <a:pathLst>
                <a:path w="442" h="674" extrusionOk="0">
                  <a:moveTo>
                    <a:pt x="26" y="1"/>
                  </a:moveTo>
                  <a:cubicBezTo>
                    <a:pt x="25" y="1"/>
                    <a:pt x="25" y="1"/>
                    <a:pt x="24" y="1"/>
                  </a:cubicBezTo>
                  <a:cubicBezTo>
                    <a:pt x="1" y="13"/>
                    <a:pt x="82" y="164"/>
                    <a:pt x="198" y="349"/>
                  </a:cubicBezTo>
                  <a:cubicBezTo>
                    <a:pt x="298" y="527"/>
                    <a:pt x="399" y="674"/>
                    <a:pt x="427" y="674"/>
                  </a:cubicBezTo>
                  <a:cubicBezTo>
                    <a:pt x="428" y="674"/>
                    <a:pt x="429" y="674"/>
                    <a:pt x="429" y="673"/>
                  </a:cubicBezTo>
                  <a:cubicBezTo>
                    <a:pt x="441" y="650"/>
                    <a:pt x="372" y="499"/>
                    <a:pt x="256" y="326"/>
                  </a:cubicBezTo>
                  <a:cubicBezTo>
                    <a:pt x="144" y="137"/>
                    <a:pt x="44" y="1"/>
                    <a:pt x="26"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6" name="Google Shape;761;p22"/>
            <p:cNvSpPr/>
            <p:nvPr/>
          </p:nvSpPr>
          <p:spPr>
            <a:xfrm>
              <a:off x="3233075" y="2115462"/>
              <a:ext cx="658830" cy="957236"/>
            </a:xfrm>
            <a:custGeom>
              <a:avLst/>
              <a:gdLst/>
              <a:ahLst/>
              <a:cxnLst/>
              <a:rect l="l" t="t" r="r" b="b"/>
              <a:pathLst>
                <a:path w="9869" h="14339" extrusionOk="0">
                  <a:moveTo>
                    <a:pt x="1" y="0"/>
                  </a:moveTo>
                  <a:lnTo>
                    <a:pt x="1506" y="9080"/>
                  </a:lnTo>
                  <a:cubicBezTo>
                    <a:pt x="1506" y="9080"/>
                    <a:pt x="3788" y="13365"/>
                    <a:pt x="9868" y="14338"/>
                  </a:cubicBezTo>
                  <a:lnTo>
                    <a:pt x="8884" y="6243"/>
                  </a:lnTo>
                  <a:cubicBezTo>
                    <a:pt x="8884" y="6231"/>
                    <a:pt x="3255" y="4494"/>
                    <a:pt x="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7" name="Google Shape;762;p22"/>
            <p:cNvSpPr/>
            <p:nvPr/>
          </p:nvSpPr>
          <p:spPr>
            <a:xfrm>
              <a:off x="3233075" y="2115462"/>
              <a:ext cx="658830" cy="957236"/>
            </a:xfrm>
            <a:custGeom>
              <a:avLst/>
              <a:gdLst/>
              <a:ahLst/>
              <a:cxnLst/>
              <a:rect l="l" t="t" r="r" b="b"/>
              <a:pathLst>
                <a:path w="9869" h="14339" extrusionOk="0">
                  <a:moveTo>
                    <a:pt x="1" y="0"/>
                  </a:moveTo>
                  <a:lnTo>
                    <a:pt x="1506" y="9080"/>
                  </a:lnTo>
                  <a:cubicBezTo>
                    <a:pt x="1506" y="9080"/>
                    <a:pt x="3788" y="13365"/>
                    <a:pt x="9868" y="14338"/>
                  </a:cubicBezTo>
                  <a:lnTo>
                    <a:pt x="8884" y="6243"/>
                  </a:lnTo>
                  <a:cubicBezTo>
                    <a:pt x="8884" y="6231"/>
                    <a:pt x="3255" y="4494"/>
                    <a:pt x="1"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8" name="Google Shape;763;p22"/>
            <p:cNvSpPr/>
            <p:nvPr/>
          </p:nvSpPr>
          <p:spPr>
            <a:xfrm>
              <a:off x="3284879" y="2280885"/>
              <a:ext cx="555222" cy="748485"/>
            </a:xfrm>
            <a:custGeom>
              <a:avLst/>
              <a:gdLst/>
              <a:ahLst/>
              <a:cxnLst/>
              <a:rect l="l" t="t" r="r" b="b"/>
              <a:pathLst>
                <a:path w="8317" h="11212" extrusionOk="0">
                  <a:moveTo>
                    <a:pt x="1" y="1"/>
                  </a:moveTo>
                  <a:lnTo>
                    <a:pt x="1" y="35"/>
                  </a:lnTo>
                  <a:cubicBezTo>
                    <a:pt x="1" y="47"/>
                    <a:pt x="12" y="70"/>
                    <a:pt x="12" y="116"/>
                  </a:cubicBezTo>
                  <a:cubicBezTo>
                    <a:pt x="12" y="186"/>
                    <a:pt x="47" y="325"/>
                    <a:pt x="58" y="464"/>
                  </a:cubicBezTo>
                  <a:cubicBezTo>
                    <a:pt x="116" y="765"/>
                    <a:pt x="174" y="1217"/>
                    <a:pt x="255" y="1773"/>
                  </a:cubicBezTo>
                  <a:cubicBezTo>
                    <a:pt x="417" y="2884"/>
                    <a:pt x="661" y="4436"/>
                    <a:pt x="939" y="6197"/>
                  </a:cubicBezTo>
                  <a:cubicBezTo>
                    <a:pt x="1159" y="6602"/>
                    <a:pt x="1437" y="6984"/>
                    <a:pt x="1749" y="7343"/>
                  </a:cubicBezTo>
                  <a:cubicBezTo>
                    <a:pt x="2444" y="8143"/>
                    <a:pt x="3243" y="8791"/>
                    <a:pt x="4008" y="9301"/>
                  </a:cubicBezTo>
                  <a:cubicBezTo>
                    <a:pt x="4402" y="9544"/>
                    <a:pt x="4772" y="9776"/>
                    <a:pt x="5143" y="9961"/>
                  </a:cubicBezTo>
                  <a:cubicBezTo>
                    <a:pt x="5502" y="10169"/>
                    <a:pt x="5849" y="10308"/>
                    <a:pt x="6162" y="10459"/>
                  </a:cubicBezTo>
                  <a:cubicBezTo>
                    <a:pt x="6324" y="10528"/>
                    <a:pt x="6486" y="10586"/>
                    <a:pt x="6625" y="10644"/>
                  </a:cubicBezTo>
                  <a:cubicBezTo>
                    <a:pt x="6787" y="10702"/>
                    <a:pt x="6915" y="10760"/>
                    <a:pt x="7054" y="10806"/>
                  </a:cubicBezTo>
                  <a:cubicBezTo>
                    <a:pt x="7297" y="10922"/>
                    <a:pt x="7529" y="10980"/>
                    <a:pt x="7714" y="11038"/>
                  </a:cubicBezTo>
                  <a:cubicBezTo>
                    <a:pt x="7899" y="11096"/>
                    <a:pt x="8050" y="11131"/>
                    <a:pt x="8154" y="11165"/>
                  </a:cubicBezTo>
                  <a:cubicBezTo>
                    <a:pt x="8050" y="11119"/>
                    <a:pt x="7923" y="11073"/>
                    <a:pt x="7737" y="11015"/>
                  </a:cubicBezTo>
                  <a:cubicBezTo>
                    <a:pt x="7540" y="10957"/>
                    <a:pt x="7332" y="10887"/>
                    <a:pt x="7065" y="10783"/>
                  </a:cubicBezTo>
                  <a:cubicBezTo>
                    <a:pt x="6950" y="10737"/>
                    <a:pt x="6799" y="10679"/>
                    <a:pt x="6660" y="10621"/>
                  </a:cubicBezTo>
                  <a:cubicBezTo>
                    <a:pt x="6498" y="10575"/>
                    <a:pt x="6359" y="10517"/>
                    <a:pt x="6197" y="10436"/>
                  </a:cubicBezTo>
                  <a:cubicBezTo>
                    <a:pt x="5896" y="10285"/>
                    <a:pt x="5548" y="10135"/>
                    <a:pt x="5178" y="9938"/>
                  </a:cubicBezTo>
                  <a:cubicBezTo>
                    <a:pt x="4819" y="9741"/>
                    <a:pt x="4460" y="9509"/>
                    <a:pt x="4066" y="9266"/>
                  </a:cubicBezTo>
                  <a:cubicBezTo>
                    <a:pt x="3301" y="8756"/>
                    <a:pt x="2514" y="8108"/>
                    <a:pt x="1819" y="7309"/>
                  </a:cubicBezTo>
                  <a:cubicBezTo>
                    <a:pt x="1506" y="6950"/>
                    <a:pt x="1228" y="6579"/>
                    <a:pt x="1008" y="6185"/>
                  </a:cubicBezTo>
                  <a:lnTo>
                    <a:pt x="1008" y="6197"/>
                  </a:lnTo>
                  <a:cubicBezTo>
                    <a:pt x="719" y="4436"/>
                    <a:pt x="475" y="2884"/>
                    <a:pt x="302" y="1773"/>
                  </a:cubicBezTo>
                  <a:cubicBezTo>
                    <a:pt x="221" y="1217"/>
                    <a:pt x="140" y="765"/>
                    <a:pt x="82" y="464"/>
                  </a:cubicBezTo>
                  <a:cubicBezTo>
                    <a:pt x="58" y="325"/>
                    <a:pt x="47" y="209"/>
                    <a:pt x="24" y="116"/>
                  </a:cubicBezTo>
                  <a:cubicBezTo>
                    <a:pt x="24" y="82"/>
                    <a:pt x="12" y="58"/>
                    <a:pt x="12" y="35"/>
                  </a:cubicBezTo>
                  <a:cubicBezTo>
                    <a:pt x="1" y="12"/>
                    <a:pt x="1" y="1"/>
                    <a:pt x="1" y="1"/>
                  </a:cubicBezTo>
                  <a:close/>
                  <a:moveTo>
                    <a:pt x="8154" y="11165"/>
                  </a:moveTo>
                  <a:cubicBezTo>
                    <a:pt x="8161" y="11168"/>
                    <a:pt x="8169" y="11170"/>
                    <a:pt x="8176" y="11171"/>
                  </a:cubicBezTo>
                  <a:lnTo>
                    <a:pt x="8176" y="11171"/>
                  </a:lnTo>
                  <a:cubicBezTo>
                    <a:pt x="8169" y="11169"/>
                    <a:pt x="8162" y="11167"/>
                    <a:pt x="8154" y="11165"/>
                  </a:cubicBezTo>
                  <a:close/>
                  <a:moveTo>
                    <a:pt x="8176" y="11171"/>
                  </a:moveTo>
                  <a:cubicBezTo>
                    <a:pt x="8212" y="11181"/>
                    <a:pt x="8241" y="11190"/>
                    <a:pt x="8270" y="11200"/>
                  </a:cubicBezTo>
                  <a:lnTo>
                    <a:pt x="8296" y="11207"/>
                  </a:lnTo>
                  <a:lnTo>
                    <a:pt x="8296" y="11207"/>
                  </a:lnTo>
                  <a:cubicBezTo>
                    <a:pt x="8288" y="11203"/>
                    <a:pt x="8279" y="11198"/>
                    <a:pt x="8270" y="11189"/>
                  </a:cubicBezTo>
                  <a:cubicBezTo>
                    <a:pt x="8242" y="11179"/>
                    <a:pt x="8207" y="11177"/>
                    <a:pt x="8176" y="11171"/>
                  </a:cubicBezTo>
                  <a:close/>
                  <a:moveTo>
                    <a:pt x="8296" y="11207"/>
                  </a:moveTo>
                  <a:cubicBezTo>
                    <a:pt x="8308" y="11212"/>
                    <a:pt x="8316" y="11212"/>
                    <a:pt x="8316" y="11212"/>
                  </a:cubicBezTo>
                  <a:lnTo>
                    <a:pt x="8296" y="11207"/>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9" name="Google Shape;764;p22"/>
            <p:cNvSpPr/>
            <p:nvPr/>
          </p:nvSpPr>
          <p:spPr>
            <a:xfrm>
              <a:off x="3322797" y="2412329"/>
              <a:ext cx="480921" cy="509560"/>
            </a:xfrm>
            <a:custGeom>
              <a:avLst/>
              <a:gdLst/>
              <a:ahLst/>
              <a:cxnLst/>
              <a:rect l="l" t="t" r="r" b="b"/>
              <a:pathLst>
                <a:path w="7204" h="7633" extrusionOk="0">
                  <a:moveTo>
                    <a:pt x="290" y="0"/>
                  </a:moveTo>
                  <a:lnTo>
                    <a:pt x="278" y="58"/>
                  </a:lnTo>
                  <a:cubicBezTo>
                    <a:pt x="276" y="66"/>
                    <a:pt x="274" y="74"/>
                    <a:pt x="273" y="82"/>
                  </a:cubicBezTo>
                  <a:lnTo>
                    <a:pt x="255" y="82"/>
                  </a:lnTo>
                  <a:cubicBezTo>
                    <a:pt x="258" y="92"/>
                    <a:pt x="262" y="102"/>
                    <a:pt x="266" y="113"/>
                  </a:cubicBezTo>
                  <a:lnTo>
                    <a:pt x="266" y="113"/>
                  </a:lnTo>
                  <a:cubicBezTo>
                    <a:pt x="179" y="494"/>
                    <a:pt x="114" y="809"/>
                    <a:pt x="70" y="1008"/>
                  </a:cubicBezTo>
                  <a:cubicBezTo>
                    <a:pt x="46" y="1112"/>
                    <a:pt x="23" y="1205"/>
                    <a:pt x="12" y="1263"/>
                  </a:cubicBezTo>
                  <a:cubicBezTo>
                    <a:pt x="12" y="1274"/>
                    <a:pt x="0" y="1298"/>
                    <a:pt x="0" y="1321"/>
                  </a:cubicBezTo>
                  <a:lnTo>
                    <a:pt x="0" y="1332"/>
                  </a:lnTo>
                  <a:cubicBezTo>
                    <a:pt x="0" y="1321"/>
                    <a:pt x="12" y="1298"/>
                    <a:pt x="12" y="1274"/>
                  </a:cubicBezTo>
                  <a:cubicBezTo>
                    <a:pt x="23" y="1217"/>
                    <a:pt x="46" y="1124"/>
                    <a:pt x="70" y="1031"/>
                  </a:cubicBezTo>
                  <a:cubicBezTo>
                    <a:pt x="114" y="822"/>
                    <a:pt x="179" y="518"/>
                    <a:pt x="275" y="139"/>
                  </a:cubicBezTo>
                  <a:lnTo>
                    <a:pt x="275" y="139"/>
                  </a:lnTo>
                  <a:cubicBezTo>
                    <a:pt x="623" y="1148"/>
                    <a:pt x="1159" y="2687"/>
                    <a:pt x="1784" y="4471"/>
                  </a:cubicBezTo>
                  <a:lnTo>
                    <a:pt x="1807" y="4541"/>
                  </a:lnTo>
                  <a:lnTo>
                    <a:pt x="1842" y="4483"/>
                  </a:lnTo>
                  <a:lnTo>
                    <a:pt x="2524" y="3106"/>
                  </a:lnTo>
                  <a:lnTo>
                    <a:pt x="2524" y="3106"/>
                  </a:lnTo>
                  <a:cubicBezTo>
                    <a:pt x="2566" y="3236"/>
                    <a:pt x="2615" y="3369"/>
                    <a:pt x="2664" y="3487"/>
                  </a:cubicBezTo>
                  <a:cubicBezTo>
                    <a:pt x="3081" y="4598"/>
                    <a:pt x="3475" y="5676"/>
                    <a:pt x="3822" y="6614"/>
                  </a:cubicBezTo>
                  <a:lnTo>
                    <a:pt x="3834" y="6648"/>
                  </a:lnTo>
                  <a:lnTo>
                    <a:pt x="3868" y="6625"/>
                  </a:lnTo>
                  <a:cubicBezTo>
                    <a:pt x="4175" y="6421"/>
                    <a:pt x="4471" y="6205"/>
                    <a:pt x="4745" y="6011"/>
                  </a:cubicBezTo>
                  <a:lnTo>
                    <a:pt x="4745" y="6011"/>
                  </a:lnTo>
                  <a:cubicBezTo>
                    <a:pt x="5182" y="6620"/>
                    <a:pt x="5584" y="7172"/>
                    <a:pt x="5907" y="7621"/>
                  </a:cubicBezTo>
                  <a:lnTo>
                    <a:pt x="5918" y="7633"/>
                  </a:lnTo>
                  <a:lnTo>
                    <a:pt x="5930" y="7621"/>
                  </a:lnTo>
                  <a:cubicBezTo>
                    <a:pt x="6335" y="7297"/>
                    <a:pt x="6660" y="7054"/>
                    <a:pt x="6891" y="6880"/>
                  </a:cubicBezTo>
                  <a:cubicBezTo>
                    <a:pt x="6995" y="6787"/>
                    <a:pt x="7077" y="6718"/>
                    <a:pt x="7134" y="6672"/>
                  </a:cubicBezTo>
                  <a:cubicBezTo>
                    <a:pt x="7146" y="6648"/>
                    <a:pt x="7181" y="6637"/>
                    <a:pt x="7192" y="6614"/>
                  </a:cubicBezTo>
                  <a:lnTo>
                    <a:pt x="7204" y="6602"/>
                  </a:lnTo>
                  <a:lnTo>
                    <a:pt x="7192" y="6602"/>
                  </a:lnTo>
                  <a:cubicBezTo>
                    <a:pt x="7169" y="6614"/>
                    <a:pt x="7146" y="6625"/>
                    <a:pt x="7123" y="6648"/>
                  </a:cubicBezTo>
                  <a:cubicBezTo>
                    <a:pt x="7065" y="6683"/>
                    <a:pt x="6972" y="6741"/>
                    <a:pt x="6856" y="6834"/>
                  </a:cubicBezTo>
                  <a:cubicBezTo>
                    <a:pt x="6628" y="7005"/>
                    <a:pt x="6309" y="7245"/>
                    <a:pt x="5910" y="7541"/>
                  </a:cubicBezTo>
                  <a:lnTo>
                    <a:pt x="5910" y="7541"/>
                  </a:lnTo>
                  <a:cubicBezTo>
                    <a:pt x="5599" y="7102"/>
                    <a:pt x="5208" y="6550"/>
                    <a:pt x="4760" y="5930"/>
                  </a:cubicBezTo>
                  <a:lnTo>
                    <a:pt x="4749" y="5919"/>
                  </a:lnTo>
                  <a:lnTo>
                    <a:pt x="4737" y="5930"/>
                  </a:lnTo>
                  <a:cubicBezTo>
                    <a:pt x="4468" y="6132"/>
                    <a:pt x="4177" y="6345"/>
                    <a:pt x="3864" y="6548"/>
                  </a:cubicBezTo>
                  <a:lnTo>
                    <a:pt x="3864" y="6548"/>
                  </a:lnTo>
                  <a:cubicBezTo>
                    <a:pt x="3521" y="5609"/>
                    <a:pt x="3133" y="4559"/>
                    <a:pt x="2733" y="3463"/>
                  </a:cubicBezTo>
                  <a:cubicBezTo>
                    <a:pt x="2687" y="3313"/>
                    <a:pt x="2629" y="3151"/>
                    <a:pt x="2571" y="3012"/>
                  </a:cubicBezTo>
                  <a:lnTo>
                    <a:pt x="2548" y="2942"/>
                  </a:lnTo>
                  <a:lnTo>
                    <a:pt x="2513" y="3000"/>
                  </a:lnTo>
                  <a:lnTo>
                    <a:pt x="1829" y="4380"/>
                  </a:lnTo>
                  <a:lnTo>
                    <a:pt x="1829" y="4380"/>
                  </a:lnTo>
                  <a:cubicBezTo>
                    <a:pt x="1191" y="2579"/>
                    <a:pt x="656" y="1053"/>
                    <a:pt x="301" y="58"/>
                  </a:cubicBezTo>
                  <a:lnTo>
                    <a:pt x="290" y="0"/>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0" name="Google Shape;765;p22"/>
            <p:cNvSpPr/>
            <p:nvPr/>
          </p:nvSpPr>
          <p:spPr>
            <a:xfrm>
              <a:off x="3589492" y="2471876"/>
              <a:ext cx="200339" cy="91258"/>
            </a:xfrm>
            <a:custGeom>
              <a:avLst/>
              <a:gdLst/>
              <a:ahLst/>
              <a:cxnLst/>
              <a:rect l="l" t="t" r="r" b="b"/>
              <a:pathLst>
                <a:path w="3001" h="1367" extrusionOk="0">
                  <a:moveTo>
                    <a:pt x="1" y="0"/>
                  </a:moveTo>
                  <a:lnTo>
                    <a:pt x="1" y="0"/>
                  </a:lnTo>
                  <a:cubicBezTo>
                    <a:pt x="1" y="0"/>
                    <a:pt x="24" y="35"/>
                    <a:pt x="105" y="81"/>
                  </a:cubicBezTo>
                  <a:cubicBezTo>
                    <a:pt x="175" y="116"/>
                    <a:pt x="267" y="197"/>
                    <a:pt x="406" y="267"/>
                  </a:cubicBezTo>
                  <a:cubicBezTo>
                    <a:pt x="661" y="406"/>
                    <a:pt x="1020" y="614"/>
                    <a:pt x="1449" y="799"/>
                  </a:cubicBezTo>
                  <a:cubicBezTo>
                    <a:pt x="1854" y="985"/>
                    <a:pt x="2236" y="1135"/>
                    <a:pt x="2526" y="1239"/>
                  </a:cubicBezTo>
                  <a:cubicBezTo>
                    <a:pt x="2665" y="1286"/>
                    <a:pt x="2780" y="1309"/>
                    <a:pt x="2861" y="1344"/>
                  </a:cubicBezTo>
                  <a:cubicBezTo>
                    <a:pt x="2954" y="1367"/>
                    <a:pt x="3000" y="1367"/>
                    <a:pt x="3000" y="1367"/>
                  </a:cubicBezTo>
                  <a:cubicBezTo>
                    <a:pt x="3000" y="1355"/>
                    <a:pt x="2954" y="1344"/>
                    <a:pt x="2896" y="1321"/>
                  </a:cubicBezTo>
                  <a:cubicBezTo>
                    <a:pt x="2804" y="1297"/>
                    <a:pt x="2688" y="1251"/>
                    <a:pt x="2560" y="1205"/>
                  </a:cubicBezTo>
                  <a:cubicBezTo>
                    <a:pt x="2271" y="1089"/>
                    <a:pt x="1900" y="950"/>
                    <a:pt x="1472" y="753"/>
                  </a:cubicBezTo>
                  <a:cubicBezTo>
                    <a:pt x="1066" y="568"/>
                    <a:pt x="696" y="382"/>
                    <a:pt x="429" y="232"/>
                  </a:cubicBezTo>
                  <a:cubicBezTo>
                    <a:pt x="302" y="162"/>
                    <a:pt x="198" y="104"/>
                    <a:pt x="117" y="58"/>
                  </a:cubicBezTo>
                  <a:cubicBezTo>
                    <a:pt x="36" y="23"/>
                    <a:pt x="1" y="0"/>
                    <a:pt x="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1" name="Google Shape;766;p22"/>
            <p:cNvSpPr/>
            <p:nvPr/>
          </p:nvSpPr>
          <p:spPr>
            <a:xfrm>
              <a:off x="3678412" y="2542838"/>
              <a:ext cx="127640" cy="45996"/>
            </a:xfrm>
            <a:custGeom>
              <a:avLst/>
              <a:gdLst/>
              <a:ahLst/>
              <a:cxnLst/>
              <a:rect l="l" t="t" r="r" b="b"/>
              <a:pathLst>
                <a:path w="1912" h="689" extrusionOk="0">
                  <a:moveTo>
                    <a:pt x="6" y="1"/>
                  </a:moveTo>
                  <a:cubicBezTo>
                    <a:pt x="2" y="1"/>
                    <a:pt x="1" y="1"/>
                    <a:pt x="1" y="3"/>
                  </a:cubicBezTo>
                  <a:cubicBezTo>
                    <a:pt x="1" y="3"/>
                    <a:pt x="105" y="61"/>
                    <a:pt x="255" y="142"/>
                  </a:cubicBezTo>
                  <a:cubicBezTo>
                    <a:pt x="429" y="223"/>
                    <a:pt x="661" y="315"/>
                    <a:pt x="927" y="420"/>
                  </a:cubicBezTo>
                  <a:cubicBezTo>
                    <a:pt x="1194" y="512"/>
                    <a:pt x="1448" y="582"/>
                    <a:pt x="1622" y="628"/>
                  </a:cubicBezTo>
                  <a:cubicBezTo>
                    <a:pt x="1773" y="658"/>
                    <a:pt x="1880" y="688"/>
                    <a:pt x="1906" y="688"/>
                  </a:cubicBezTo>
                  <a:cubicBezTo>
                    <a:pt x="1910" y="688"/>
                    <a:pt x="1912" y="688"/>
                    <a:pt x="1912" y="686"/>
                  </a:cubicBezTo>
                  <a:cubicBezTo>
                    <a:pt x="1912" y="663"/>
                    <a:pt x="1796" y="640"/>
                    <a:pt x="1622" y="582"/>
                  </a:cubicBezTo>
                  <a:cubicBezTo>
                    <a:pt x="1448" y="536"/>
                    <a:pt x="1205" y="454"/>
                    <a:pt x="939" y="362"/>
                  </a:cubicBezTo>
                  <a:cubicBezTo>
                    <a:pt x="684" y="258"/>
                    <a:pt x="452" y="176"/>
                    <a:pt x="279" y="107"/>
                  </a:cubicBezTo>
                  <a:cubicBezTo>
                    <a:pt x="137" y="36"/>
                    <a:pt x="30" y="1"/>
                    <a:pt x="6"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2" name="Google Shape;767;p22"/>
            <p:cNvSpPr/>
            <p:nvPr/>
          </p:nvSpPr>
          <p:spPr>
            <a:xfrm>
              <a:off x="3632016" y="2802789"/>
              <a:ext cx="13218" cy="17824"/>
            </a:xfrm>
            <a:custGeom>
              <a:avLst/>
              <a:gdLst/>
              <a:ahLst/>
              <a:cxnLst/>
              <a:rect l="l" t="t" r="r" b="b"/>
              <a:pathLst>
                <a:path w="198" h="267" extrusionOk="0">
                  <a:moveTo>
                    <a:pt x="105" y="0"/>
                  </a:moveTo>
                  <a:cubicBezTo>
                    <a:pt x="47" y="0"/>
                    <a:pt x="1" y="58"/>
                    <a:pt x="1" y="128"/>
                  </a:cubicBezTo>
                  <a:cubicBezTo>
                    <a:pt x="1" y="209"/>
                    <a:pt x="47" y="267"/>
                    <a:pt x="105" y="267"/>
                  </a:cubicBezTo>
                  <a:cubicBezTo>
                    <a:pt x="163" y="267"/>
                    <a:pt x="198" y="209"/>
                    <a:pt x="198" y="128"/>
                  </a:cubicBezTo>
                  <a:cubicBezTo>
                    <a:pt x="198" y="58"/>
                    <a:pt x="163" y="0"/>
                    <a:pt x="105" y="0"/>
                  </a:cubicBezTo>
                  <a:close/>
                </a:path>
              </a:pathLst>
            </a:custGeom>
            <a:solidFill>
              <a:srgbClr val="CA515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3" name="Google Shape;768;p22"/>
            <p:cNvSpPr/>
            <p:nvPr/>
          </p:nvSpPr>
          <p:spPr>
            <a:xfrm>
              <a:off x="3484349" y="2610997"/>
              <a:ext cx="13218" cy="17891"/>
            </a:xfrm>
            <a:custGeom>
              <a:avLst/>
              <a:gdLst/>
              <a:ahLst/>
              <a:cxnLst/>
              <a:rect l="l" t="t" r="r" b="b"/>
              <a:pathLst>
                <a:path w="198" h="268" extrusionOk="0">
                  <a:moveTo>
                    <a:pt x="93" y="1"/>
                  </a:moveTo>
                  <a:cubicBezTo>
                    <a:pt x="35" y="1"/>
                    <a:pt x="1" y="70"/>
                    <a:pt x="1" y="140"/>
                  </a:cubicBezTo>
                  <a:cubicBezTo>
                    <a:pt x="1" y="209"/>
                    <a:pt x="35" y="267"/>
                    <a:pt x="93" y="267"/>
                  </a:cubicBezTo>
                  <a:cubicBezTo>
                    <a:pt x="151" y="267"/>
                    <a:pt x="198" y="209"/>
                    <a:pt x="198" y="140"/>
                  </a:cubicBezTo>
                  <a:cubicBezTo>
                    <a:pt x="198" y="70"/>
                    <a:pt x="151" y="1"/>
                    <a:pt x="93" y="1"/>
                  </a:cubicBezTo>
                  <a:close/>
                </a:path>
              </a:pathLst>
            </a:custGeom>
            <a:solidFill>
              <a:srgbClr val="CA515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34" name="Google Shape;769;p22"/>
            <p:cNvSpPr/>
            <p:nvPr/>
          </p:nvSpPr>
          <p:spPr>
            <a:xfrm>
              <a:off x="3332810" y="2412329"/>
              <a:ext cx="14019" cy="17824"/>
            </a:xfrm>
            <a:custGeom>
              <a:avLst/>
              <a:gdLst/>
              <a:ahLst/>
              <a:cxnLst/>
              <a:rect l="l" t="t" r="r" b="b"/>
              <a:pathLst>
                <a:path w="210" h="267" extrusionOk="0">
                  <a:moveTo>
                    <a:pt x="105" y="0"/>
                  </a:moveTo>
                  <a:cubicBezTo>
                    <a:pt x="47" y="0"/>
                    <a:pt x="1" y="58"/>
                    <a:pt x="1" y="128"/>
                  </a:cubicBezTo>
                  <a:cubicBezTo>
                    <a:pt x="1" y="209"/>
                    <a:pt x="47" y="267"/>
                    <a:pt x="105" y="267"/>
                  </a:cubicBezTo>
                  <a:cubicBezTo>
                    <a:pt x="163" y="267"/>
                    <a:pt x="209" y="209"/>
                    <a:pt x="209" y="128"/>
                  </a:cubicBezTo>
                  <a:cubicBezTo>
                    <a:pt x="209" y="47"/>
                    <a:pt x="163" y="0"/>
                    <a:pt x="105" y="0"/>
                  </a:cubicBezTo>
                  <a:close/>
                </a:path>
              </a:pathLst>
            </a:custGeom>
            <a:solidFill>
              <a:srgbClr val="CA515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1379200" cy="1143000"/>
          </a:xfrm>
        </p:spPr>
        <p:txBody>
          <a:bodyPr>
            <a:noAutofit/>
          </a:bodyPr>
          <a:lstStyle/>
          <a:p>
            <a:pPr algn="l"/>
            <a:r>
              <a:rPr lang="tr-TR" sz="3200" b="1" dirty="0">
                <a:solidFill>
                  <a:srgbClr val="FF0000"/>
                </a:solidFill>
                <a:latin typeface="Comic Sans MS" pitchFamily="66" charset="0"/>
              </a:rPr>
              <a:t>Eğitimde Teknoloji Kullanımının Yararları</a:t>
            </a:r>
            <a:br>
              <a:rPr lang="tr-TR" sz="3200" b="1" dirty="0">
                <a:solidFill>
                  <a:srgbClr val="FF0000"/>
                </a:solidFill>
                <a:latin typeface="Comic Sans MS" pitchFamily="66" charset="0"/>
              </a:rPr>
            </a:br>
            <a:endParaRPr lang="tr-TR" sz="3200" dirty="0">
              <a:solidFill>
                <a:srgbClr val="FF0000"/>
              </a:solidFill>
              <a:latin typeface="Comic Sans MS" pitchFamily="66" charset="0"/>
            </a:endParaRPr>
          </a:p>
        </p:txBody>
      </p:sp>
      <p:sp>
        <p:nvSpPr>
          <p:cNvPr id="3" name="2 İçerik Yer Tutucusu"/>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r>
              <a:rPr lang="tr-TR" sz="3300" dirty="0">
                <a:latin typeface="Comic Sans MS" pitchFamily="66" charset="0"/>
              </a:rPr>
              <a:t>Eğitim materyallerinin dijitalleştirilmesi, öğrencilerin ders notlarını, ödevlerini, hazırladıkları videoları/sunumları ve diğer materyalleri online olarak erişilebilir hale getirmektedir. Zaman mekan sıkıntısı olmadan öğrenciler  herhangi bir cihazdan bu materyallere erişerek eğitimlerine daha kolay adapte olabilirler.</a:t>
            </a:r>
          </a:p>
          <a:p>
            <a:r>
              <a:rPr lang="tr-TR" sz="3300" dirty="0">
                <a:latin typeface="Comic Sans MS" pitchFamily="66" charset="0"/>
              </a:rPr>
              <a:t> </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a:solidFill>
                  <a:srgbClr val="FF0000"/>
                </a:solidFill>
                <a:latin typeface="Comic Sans MS" pitchFamily="66" charset="0"/>
              </a:rPr>
              <a:t>Şimdi teknolojiye olumlu açıdan bakalım:</a:t>
            </a:r>
          </a:p>
        </p:txBody>
      </p:sp>
      <p:sp>
        <p:nvSpPr>
          <p:cNvPr id="3" name="2 İçerik Yer Tutucusu"/>
          <p:cNvSpPr>
            <a:spLocks noGrp="1"/>
          </p:cNvSpPr>
          <p:nvPr>
            <p:ph idx="1"/>
          </p:nvPr>
        </p:nvSpPr>
        <p:spPr>
          <a:xfrm>
            <a:off x="609600" y="1149532"/>
            <a:ext cx="10972800" cy="4976638"/>
          </a:xfrm>
          <a:ln/>
        </p:spPr>
        <p:style>
          <a:lnRef idx="1">
            <a:schemeClr val="accent2"/>
          </a:lnRef>
          <a:fillRef idx="3">
            <a:schemeClr val="accent2"/>
          </a:fillRef>
          <a:effectRef idx="2">
            <a:schemeClr val="accent2"/>
          </a:effectRef>
          <a:fontRef idx="minor">
            <a:schemeClr val="lt1"/>
          </a:fontRef>
        </p:style>
        <p:txBody>
          <a:bodyPr>
            <a:normAutofit/>
          </a:bodyPr>
          <a:lstStyle/>
          <a:p>
            <a:pPr>
              <a:buNone/>
            </a:pPr>
            <a:endParaRPr lang="tr-TR" dirty="0"/>
          </a:p>
          <a:p>
            <a:r>
              <a:rPr lang="tr-TR" sz="3000" dirty="0">
                <a:latin typeface="Comic Sans MS" pitchFamily="66" charset="0"/>
              </a:rPr>
              <a:t>Araştırma becerileri gelişir.</a:t>
            </a:r>
          </a:p>
          <a:p>
            <a:r>
              <a:rPr lang="tr-TR" sz="3000" dirty="0">
                <a:latin typeface="Comic Sans MS" pitchFamily="66" charset="0"/>
              </a:rPr>
              <a:t>Bilgiye hızla ve kolayca ulaşırlar.</a:t>
            </a:r>
          </a:p>
          <a:p>
            <a:r>
              <a:rPr lang="tr-TR" sz="3000" dirty="0">
                <a:latin typeface="Comic Sans MS" pitchFamily="66" charset="0"/>
              </a:rPr>
              <a:t>Kişisel öğrenme ve tekrarlama için yarar sağlar.</a:t>
            </a:r>
          </a:p>
          <a:p>
            <a:r>
              <a:rPr lang="tr-TR" sz="3000" dirty="0">
                <a:latin typeface="Comic Sans MS" pitchFamily="66" charset="0"/>
              </a:rPr>
              <a:t>Kişisel öğrenme ağını geliştirmesini sağlar.  Dünyanın her yerine, konu ile </a:t>
            </a:r>
            <a:r>
              <a:rPr lang="tr-TR" sz="3000" dirty="0" smtClean="0">
                <a:latin typeface="Comic Sans MS" pitchFamily="66" charset="0"/>
              </a:rPr>
              <a:t>ilgili  kişilere </a:t>
            </a:r>
            <a:r>
              <a:rPr lang="tr-TR" sz="3000" dirty="0">
                <a:latin typeface="Comic Sans MS" pitchFamily="66" charset="0"/>
              </a:rPr>
              <a:t>    </a:t>
            </a:r>
            <a:r>
              <a:rPr lang="tr-TR" sz="3000" dirty="0" smtClean="0">
                <a:latin typeface="Comic Sans MS" pitchFamily="66" charset="0"/>
              </a:rPr>
              <a:t>ulaşmayı bağlantılar</a:t>
            </a:r>
            <a:r>
              <a:rPr lang="tr-TR" sz="3000" dirty="0">
                <a:latin typeface="Comic Sans MS" pitchFamily="66" charset="0"/>
              </a:rPr>
              <a:t> kurmayı kolaylaştırır.</a:t>
            </a:r>
          </a:p>
          <a:p>
            <a:r>
              <a:rPr lang="tr-TR" sz="3000" dirty="0">
                <a:latin typeface="Comic Sans MS" pitchFamily="66" charset="0"/>
              </a:rPr>
              <a:t>Eğlenerek öğrenmelerini sağlar.</a:t>
            </a:r>
          </a:p>
          <a:p>
            <a:r>
              <a:rPr lang="tr-TR" sz="3000" dirty="0">
                <a:latin typeface="Comic Sans MS" pitchFamily="66" charset="0"/>
              </a:rPr>
              <a:t>Eğitim ortamına çeşitlilik ve zenginlik </a:t>
            </a:r>
            <a:r>
              <a:rPr lang="tr-TR" sz="2800" dirty="0">
                <a:latin typeface="Comic Sans MS" pitchFamily="66" charset="0"/>
              </a:rPr>
              <a:t>kazandırır.</a:t>
            </a:r>
          </a:p>
          <a:p>
            <a:endParaRPr lang="tr-TR" dirty="0"/>
          </a:p>
        </p:txBody>
      </p:sp>
      <p:pic>
        <p:nvPicPr>
          <p:cNvPr id="46082" name="Picture 2" descr="Teknolojinin gelişmesi öğretmen önemini artırıyor"/>
          <p:cNvPicPr>
            <a:picLocks noChangeAspect="1" noChangeArrowheads="1"/>
          </p:cNvPicPr>
          <p:nvPr/>
        </p:nvPicPr>
        <p:blipFill>
          <a:blip r:embed="rId2"/>
          <a:srcRect/>
          <a:stretch>
            <a:fillRect/>
          </a:stretch>
        </p:blipFill>
        <p:spPr bwMode="auto">
          <a:xfrm>
            <a:off x="8966200" y="1346200"/>
            <a:ext cx="2200274" cy="13027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solidFill>
                  <a:srgbClr val="FF0000"/>
                </a:solidFill>
                <a:latin typeface="Comic Sans MS" pitchFamily="66" charset="0"/>
              </a:rPr>
              <a:t>Şimdi de olumsuz görüşleri sıralayalım:</a:t>
            </a:r>
            <a:endParaRPr lang="tr-TR" sz="3200" dirty="0">
              <a:solidFill>
                <a:srgbClr val="FF0000"/>
              </a:solidFill>
              <a:latin typeface="Comic Sans MS" pitchFamily="66" charset="0"/>
            </a:endParaRPr>
          </a:p>
        </p:txBody>
      </p:sp>
      <p:sp>
        <p:nvSpPr>
          <p:cNvPr id="3" name="2 İçerik Yer Tutucusu"/>
          <p:cNvSpPr>
            <a:spLocks noGrp="1"/>
          </p:cNvSpPr>
          <p:nvPr>
            <p:ph idx="1"/>
          </p:nvPr>
        </p:nvSpPr>
        <p:spPr>
          <a:xfrm>
            <a:off x="2293256" y="1600207"/>
            <a:ext cx="9289143" cy="4003760"/>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r>
              <a:rPr lang="tr-TR" sz="3500" dirty="0">
                <a:latin typeface="Comic Sans MS" pitchFamily="66" charset="0"/>
              </a:rPr>
              <a:t>Çocukların yalnızlaşmasına neden olur.</a:t>
            </a:r>
          </a:p>
          <a:p>
            <a:r>
              <a:rPr lang="tr-TR" sz="3500" dirty="0">
                <a:latin typeface="Comic Sans MS" pitchFamily="66" charset="0"/>
              </a:rPr>
              <a:t>Sosyal becerilerini geliştirmeleri önemlidir. Bu konuda engelleyicidir.</a:t>
            </a:r>
          </a:p>
          <a:p>
            <a:r>
              <a:rPr lang="tr-TR" sz="3500" dirty="0">
                <a:latin typeface="Comic Sans MS" pitchFamily="66" charset="0"/>
              </a:rPr>
              <a:t>Teknolojik araçlar, öğrenme ve dikkat toplamayı güçleştirir.</a:t>
            </a:r>
          </a:p>
          <a:p>
            <a:r>
              <a:rPr lang="tr-TR" sz="3500" dirty="0">
                <a:latin typeface="Comic Sans MS" pitchFamily="66" charset="0"/>
              </a:rPr>
              <a:t>Uygunsuz bilgilerle karşılaşmasına neden olabilir.</a:t>
            </a:r>
          </a:p>
          <a:p>
            <a:r>
              <a:rPr lang="tr-TR" sz="3500" dirty="0">
                <a:latin typeface="Comic Sans MS" pitchFamily="66" charset="0"/>
              </a:rPr>
              <a:t>Sağlık açısından zararları vardır.</a:t>
            </a:r>
          </a:p>
          <a:p>
            <a:r>
              <a:rPr lang="tr-TR" sz="3500" dirty="0">
                <a:latin typeface="Comic Sans MS" pitchFamily="66" charset="0"/>
              </a:rPr>
              <a:t>Kitap okumaktan uzaklaştırır.</a:t>
            </a:r>
          </a:p>
          <a:p>
            <a:r>
              <a:rPr lang="tr-TR" sz="3500" dirty="0">
                <a:latin typeface="Comic Sans MS" pitchFamily="66" charset="0"/>
              </a:rPr>
              <a:t>Bağımlılık haline gelir.</a:t>
            </a:r>
          </a:p>
          <a:p>
            <a:endParaRPr lang="tr-TR" dirty="0"/>
          </a:p>
        </p:txBody>
      </p:sp>
      <p:pic>
        <p:nvPicPr>
          <p:cNvPr id="37890" name="Picture 2" descr="Eğitimde teknoloji iyi mi kötü mü?"/>
          <p:cNvPicPr>
            <a:picLocks noChangeAspect="1" noChangeArrowheads="1"/>
          </p:cNvPicPr>
          <p:nvPr/>
        </p:nvPicPr>
        <p:blipFill>
          <a:blip r:embed="rId2"/>
          <a:srcRect/>
          <a:stretch>
            <a:fillRect/>
          </a:stretch>
        </p:blipFill>
        <p:spPr bwMode="auto">
          <a:xfrm>
            <a:off x="242661" y="2427741"/>
            <a:ext cx="1919968" cy="3048001"/>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TotalTime>
  <Words>751</Words>
  <Application>Microsoft Office PowerPoint</Application>
  <PresentationFormat>Özel</PresentationFormat>
  <Paragraphs>147</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EĞİTİM  ORTAMINDA  DİJİTALLEŞMENİN  SOSYAL VE PSİKOLOJİK  ETKİLERİ</vt:lpstr>
      <vt:lpstr>PowerPoint Sunusu</vt:lpstr>
      <vt:lpstr> Teknoloji Ve Eğitim Ortamı</vt:lpstr>
      <vt:lpstr>Eğitim Ortamı…öğretmenler</vt:lpstr>
      <vt:lpstr>Eğitim Ortamı…Öğretmenler</vt:lpstr>
      <vt:lpstr> Eğitim Ortamı…Veliler</vt:lpstr>
      <vt:lpstr>Eğitimde Teknoloji Kullanımının Yararları </vt:lpstr>
      <vt:lpstr>Şimdi teknolojiye olumlu açıdan bakalım:</vt:lpstr>
      <vt:lpstr>Şimdi de olumsuz görüşleri sıralayalım:</vt:lpstr>
      <vt:lpstr> Dijitalleşmenin Sosyal Ve Psikolojik Etkileri</vt:lpstr>
      <vt:lpstr>Dijitalleşmenin Sosyal Ve Psikolojik Etkileri</vt:lpstr>
      <vt:lpstr> Dijitalleşmenin Sosyal Ve Psikolojik Etkileri</vt:lpstr>
      <vt:lpstr>Dijitalleşmenin Sosyal Ve Psikolojik Etkileri</vt:lpstr>
      <vt:lpstr>Dijitalleşmenin Sosyal Ve Psikolojik Etkileri</vt:lpstr>
      <vt:lpstr>Dijitalleşmenin Sosyal Ve Psikolojik Etkileri</vt:lpstr>
      <vt:lpstr>Dijitalleşmenin Sosyal Ve Psikolojik Etkileri</vt:lpstr>
      <vt:lpstr>PowerPoint Sunusu</vt:lpstr>
      <vt:lpstr>PowerPoint Sunusu</vt:lpstr>
      <vt:lpstr>PowerPoint Sunusu</vt:lpstr>
      <vt:lpstr>PowerPoint Sunusu</vt:lpstr>
      <vt:lpstr>PowerPoint Sunusu</vt:lpstr>
      <vt:lpstr> Televizyonun kumandasını kullandığımız gibi, bilgisayarında kapatma düğmesini kullanmayı öğrenmeliyiz. Yerinde ve zamanında kullanıldığında çok önemli bir buluş olan interneti doğru kullanmak dileğiyle…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ÖĞRETMENLİK KARİYER BASAMAKLARI</dc:title>
  <dc:creator>dilek_uygun09@outlook.com</dc:creator>
  <cp:lastModifiedBy>tr</cp:lastModifiedBy>
  <cp:revision>149</cp:revision>
  <dcterms:created xsi:type="dcterms:W3CDTF">2022-05-28T18:41:42Z</dcterms:created>
  <dcterms:modified xsi:type="dcterms:W3CDTF">2023-09-05T20:38:07Z</dcterms:modified>
</cp:coreProperties>
</file>