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5"/>
  </p:notesMasterIdLst>
  <p:sldIdLst>
    <p:sldId id="256" r:id="rId2"/>
    <p:sldId id="277" r:id="rId3"/>
    <p:sldId id="278" r:id="rId4"/>
    <p:sldId id="279" r:id="rId5"/>
    <p:sldId id="270" r:id="rId6"/>
    <p:sldId id="269" r:id="rId7"/>
    <p:sldId id="271" r:id="rId8"/>
    <p:sldId id="274" r:id="rId9"/>
    <p:sldId id="275" r:id="rId10"/>
    <p:sldId id="257" r:id="rId11"/>
    <p:sldId id="258" r:id="rId12"/>
    <p:sldId id="259" r:id="rId13"/>
    <p:sldId id="260" r:id="rId14"/>
    <p:sldId id="265" r:id="rId15"/>
    <p:sldId id="282" r:id="rId16"/>
    <p:sldId id="261" r:id="rId17"/>
    <p:sldId id="262" r:id="rId18"/>
    <p:sldId id="280" r:id="rId19"/>
    <p:sldId id="281" r:id="rId20"/>
    <p:sldId id="263" r:id="rId21"/>
    <p:sldId id="264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2F6C-A879-425B-8C87-D9300A375731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8AF5-A8DF-4F7D-BF75-183647CAFF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8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u="none" dirty="0">
                <a:solidFill>
                  <a:srgbClr val="C00000"/>
                </a:solidFill>
                <a:effectLst/>
              </a:rPr>
              <a:t>Add image and send it to back:</a:t>
            </a:r>
          </a:p>
          <a:p>
            <a:r>
              <a:rPr lang="en-US" sz="3200" b="0" i="0" u="none" dirty="0"/>
              <a:t>Click on the icon to add a I</a:t>
            </a:r>
            <a:r>
              <a:rPr lang="en-US" sz="3200" b="0" i="0" u="none" dirty="0">
                <a:solidFill>
                  <a:srgbClr val="C00000"/>
                </a:solidFill>
              </a:rPr>
              <a:t>mage</a:t>
            </a:r>
            <a:r>
              <a:rPr lang="en-US" sz="3200" b="0" i="0" u="none" dirty="0"/>
              <a:t> &gt;&gt; Choose your Image &gt;&gt;  Right Click on Image &gt;&gt; Send to Back &gt;&gt; Send to Back.</a:t>
            </a:r>
          </a:p>
          <a:p>
            <a:endParaRPr lang="en-US" sz="3200" b="0" dirty="0"/>
          </a:p>
          <a:p>
            <a:r>
              <a:rPr lang="en-US" sz="3200" b="1" dirty="0">
                <a:solidFill>
                  <a:srgbClr val="C00000"/>
                </a:solidFill>
                <a:effectLst/>
              </a:rPr>
              <a:t>Change the image:</a:t>
            </a:r>
          </a:p>
          <a:p>
            <a:r>
              <a:rPr lang="en-US" sz="3200" b="0" dirty="0"/>
              <a:t>Right Click on Image </a:t>
            </a:r>
            <a:r>
              <a:rPr lang="en-US" sz="3200" b="0" i="0" u="none" dirty="0"/>
              <a:t>&gt;&gt;</a:t>
            </a:r>
            <a:r>
              <a:rPr lang="en-US" sz="3200" b="0" i="0" u="none" baseline="0" dirty="0"/>
              <a:t> </a:t>
            </a:r>
            <a:r>
              <a:rPr lang="en-US" sz="3200" b="0" dirty="0"/>
              <a:t>Change Picture </a:t>
            </a:r>
            <a:r>
              <a:rPr lang="en-US" sz="3200" b="0" i="0" u="none" dirty="0"/>
              <a:t>&gt;&gt;</a:t>
            </a:r>
            <a:r>
              <a:rPr lang="en-US" sz="3200" b="0" dirty="0"/>
              <a:t> Choose your Image.</a:t>
            </a:r>
            <a:endParaRPr lang="es-SV" dirty="0"/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61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5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u="none" dirty="0">
                <a:solidFill>
                  <a:srgbClr val="C00000"/>
                </a:solidFill>
                <a:effectLst/>
              </a:rPr>
              <a:t>Add background image and send it to back:</a:t>
            </a:r>
          </a:p>
          <a:p>
            <a:r>
              <a:rPr lang="en-US" sz="3200" b="0" i="0" u="none" dirty="0"/>
              <a:t>Click on the icon to add a I</a:t>
            </a:r>
            <a:r>
              <a:rPr lang="en-US" sz="3200" b="0" i="0" u="none" dirty="0">
                <a:solidFill>
                  <a:srgbClr val="C00000"/>
                </a:solidFill>
              </a:rPr>
              <a:t>mage</a:t>
            </a:r>
            <a:r>
              <a:rPr lang="en-US" sz="3200" b="0" i="0" u="none" dirty="0"/>
              <a:t> &gt;&gt; Choose your Image &gt;&gt;  Right Click on Image &gt;&gt; Send to Back &gt;&gt; Send to Back.</a:t>
            </a:r>
          </a:p>
          <a:p>
            <a:endParaRPr lang="en-US" sz="3200" b="0" dirty="0"/>
          </a:p>
          <a:p>
            <a:r>
              <a:rPr lang="en-US" sz="3200" b="1" dirty="0">
                <a:solidFill>
                  <a:srgbClr val="C00000"/>
                </a:solidFill>
                <a:effectLst/>
              </a:rPr>
              <a:t>Change the image:</a:t>
            </a:r>
          </a:p>
          <a:p>
            <a:r>
              <a:rPr lang="en-US" sz="3200" b="0" dirty="0"/>
              <a:t>Right Click on Image </a:t>
            </a:r>
            <a:r>
              <a:rPr lang="en-US" sz="3200" b="0" i="0" u="none" dirty="0"/>
              <a:t>&gt;&gt;</a:t>
            </a:r>
            <a:r>
              <a:rPr lang="en-US" sz="3200" b="0" i="0" u="none" baseline="0" dirty="0"/>
              <a:t> </a:t>
            </a:r>
            <a:r>
              <a:rPr lang="en-US" sz="3200" b="0" dirty="0"/>
              <a:t>Change Picture </a:t>
            </a:r>
            <a:r>
              <a:rPr lang="en-US" sz="3200" b="0" i="0" u="none" dirty="0"/>
              <a:t>&gt;&gt;</a:t>
            </a:r>
            <a:r>
              <a:rPr lang="en-US" sz="3200" b="0" dirty="0"/>
              <a:t> Choose your Image.</a:t>
            </a:r>
            <a:endParaRPr lang="es-MX" dirty="0"/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57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05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1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6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57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67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50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91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86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2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727842" y="1200192"/>
            <a:ext cx="3082642" cy="276566"/>
          </a:xfrm>
          <a:prstGeom prst="rect">
            <a:avLst/>
          </a:prstGeom>
        </p:spPr>
        <p:txBody>
          <a:bodyPr lIns="90757" tIns="45336" rIns="90757" bIns="45336" anchor="t"/>
          <a:lstStyle>
            <a:lvl1pPr marL="0" algn="r" defTabSz="1208493" rtl="0" eaLnBrk="1" latinLnBrk="0" hangingPunct="1">
              <a:lnSpc>
                <a:spcPct val="125000"/>
              </a:lnSpc>
              <a:defRPr lang="en-US" sz="1000" b="0" i="0" kern="1200" noProof="0" dirty="0" smtClean="0">
                <a:solidFill>
                  <a:schemeClr val="bg2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lvl="0"/>
            <a:r>
              <a:rPr lang="en-US" noProof="0" dirty="0"/>
              <a:t>Some subtitle text about your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72549" y="6516782"/>
            <a:ext cx="472409" cy="269115"/>
          </a:xfrm>
          <a:prstGeom prst="rect">
            <a:avLst/>
          </a:prstGeom>
        </p:spPr>
        <p:txBody>
          <a:bodyPr lIns="181268" tIns="90674" rIns="181268" bIns="90674"/>
          <a:lstStyle>
            <a:lvl1pPr algn="ctr">
              <a:defRPr sz="1000">
                <a:solidFill>
                  <a:schemeClr val="bg2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/>
              <a:pPr defTabSz="905800"/>
              <a:t>‹#›</a:t>
            </a:fld>
            <a:endParaRPr lang="es-SV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453216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r" defTabSz="1208493" rtl="0" eaLnBrk="1" latinLnBrk="0" hangingPunct="1">
              <a:defRPr lang="en-US" sz="29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/>
          <p:nvPr userDrawn="1"/>
        </p:nvCxnSpPr>
        <p:spPr>
          <a:xfrm>
            <a:off x="8727842" y="970675"/>
            <a:ext cx="3082642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10780199" y="954477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r"/>
            <a:endParaRPr lang="es-SV" sz="900" dirty="0"/>
          </a:p>
        </p:txBody>
      </p:sp>
      <p:grpSp>
        <p:nvGrpSpPr>
          <p:cNvPr id="4" name="3 Grupo"/>
          <p:cNvGrpSpPr>
            <a:grpSpLocks noChangeAspect="1"/>
          </p:cNvGrpSpPr>
          <p:nvPr userDrawn="1"/>
        </p:nvGrpSpPr>
        <p:grpSpPr>
          <a:xfrm>
            <a:off x="11803326" y="6535184"/>
            <a:ext cx="232297" cy="232311"/>
            <a:chOff x="9447488" y="6048704"/>
            <a:chExt cx="1800000" cy="1800200"/>
          </a:xfrm>
        </p:grpSpPr>
        <p:sp>
          <p:nvSpPr>
            <p:cNvPr id="2" name="1 Elipse"/>
            <p:cNvSpPr>
              <a:spLocks noChangeAspect="1"/>
            </p:cNvSpPr>
            <p:nvPr userDrawn="1"/>
          </p:nvSpPr>
          <p:spPr bwMode="auto">
            <a:xfrm>
              <a:off x="9447488" y="6048704"/>
              <a:ext cx="1800000" cy="1800200"/>
            </a:xfrm>
            <a:prstGeom prst="ellipse">
              <a:avLst/>
            </a:prstGeom>
            <a:noFill/>
            <a:ln>
              <a:solidFill>
                <a:srgbClr val="6C6C6C"/>
              </a:solidFill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3" name="2 Cheurón">
              <a:hlinkClick r:id="" action="ppaction://hlinkshowjump?jump=nextslide"/>
            </p:cNvPr>
            <p:cNvSpPr/>
            <p:nvPr userDrawn="1"/>
          </p:nvSpPr>
          <p:spPr bwMode="auto">
            <a:xfrm>
              <a:off x="10015172" y="6481483"/>
              <a:ext cx="719978" cy="934645"/>
            </a:xfrm>
            <a:prstGeom prst="chevron">
              <a:avLst>
                <a:gd name="adj" fmla="val 84396"/>
              </a:avLst>
            </a:prstGeom>
            <a:solidFill>
              <a:srgbClr val="6C6C6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grpSp>
        <p:nvGrpSpPr>
          <p:cNvPr id="22" name="21 Grupo"/>
          <p:cNvGrpSpPr>
            <a:grpSpLocks noChangeAspect="1"/>
          </p:cNvGrpSpPr>
          <p:nvPr userDrawn="1"/>
        </p:nvGrpSpPr>
        <p:grpSpPr>
          <a:xfrm>
            <a:off x="11181884" y="6535184"/>
            <a:ext cx="232297" cy="232311"/>
            <a:chOff x="9447488" y="6048704"/>
            <a:chExt cx="1800000" cy="1800200"/>
          </a:xfrm>
        </p:grpSpPr>
        <p:sp>
          <p:nvSpPr>
            <p:cNvPr id="23" name="22 Elipse"/>
            <p:cNvSpPr>
              <a:spLocks noChangeAspect="1"/>
            </p:cNvSpPr>
            <p:nvPr userDrawn="1"/>
          </p:nvSpPr>
          <p:spPr bwMode="auto">
            <a:xfrm>
              <a:off x="9447488" y="6048704"/>
              <a:ext cx="1800000" cy="1800200"/>
            </a:xfrm>
            <a:prstGeom prst="ellipse">
              <a:avLst/>
            </a:prstGeom>
            <a:noFill/>
            <a:ln>
              <a:solidFill>
                <a:srgbClr val="6C6C6C"/>
              </a:solidFill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24" name="23 Cheurón">
              <a:hlinkClick r:id="" action="ppaction://hlinkshowjump?jump=previousslide"/>
            </p:cNvPr>
            <p:cNvSpPr/>
            <p:nvPr userDrawn="1"/>
          </p:nvSpPr>
          <p:spPr bwMode="auto">
            <a:xfrm flipH="1">
              <a:off x="9959826" y="6481483"/>
              <a:ext cx="719978" cy="934645"/>
            </a:xfrm>
            <a:prstGeom prst="chevron">
              <a:avLst>
                <a:gd name="adj" fmla="val 84396"/>
              </a:avLst>
            </a:prstGeom>
            <a:solidFill>
              <a:srgbClr val="6C6C6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cxnSp>
        <p:nvCxnSpPr>
          <p:cNvPr id="14" name="13 Conector recto"/>
          <p:cNvCxnSpPr/>
          <p:nvPr userDrawn="1"/>
        </p:nvCxnSpPr>
        <p:spPr>
          <a:xfrm>
            <a:off x="223230" y="6654853"/>
            <a:ext cx="10958654" cy="0"/>
          </a:xfrm>
          <a:prstGeom prst="line">
            <a:avLst/>
          </a:prstGeom>
          <a:ln w="9525">
            <a:solidFill>
              <a:srgbClr val="6C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4 Grupo"/>
          <p:cNvGrpSpPr/>
          <p:nvPr userDrawn="1"/>
        </p:nvGrpSpPr>
        <p:grpSpPr>
          <a:xfrm>
            <a:off x="-2926914" y="1108099"/>
            <a:ext cx="10057962" cy="5674820"/>
            <a:chOff x="-5854210" y="2216455"/>
            <a:chExt cx="20117235" cy="11350954"/>
          </a:xfrm>
        </p:grpSpPr>
        <p:sp>
          <p:nvSpPr>
            <p:cNvPr id="16" name="Rectángulo redondeado 34"/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Elipse 7"/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Elipse 7"/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6" name="374 Grupo"/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9" name="20 Rectángulo redondeado"/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ángulo redondeado 3"/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9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23 Rectángulo redondeado"/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ángulo redondeado 3"/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6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-1670381" y="1460280"/>
            <a:ext cx="7635103" cy="4733452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70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4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7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12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2539963" y="954012"/>
            <a:ext cx="7087826" cy="276566"/>
          </a:xfrm>
          <a:prstGeom prst="rect">
            <a:avLst/>
          </a:prstGeom>
        </p:spPr>
        <p:txBody>
          <a:bodyPr lIns="90757" tIns="45336" rIns="90757" bIns="45336" anchor="t"/>
          <a:lstStyle>
            <a:lvl1pPr marL="0" algn="ctr" defTabSz="1208493" rtl="0" eaLnBrk="1" latinLnBrk="0" hangingPunct="1">
              <a:lnSpc>
                <a:spcPct val="125000"/>
              </a:lnSpc>
              <a:defRPr lang="en-US" sz="1000" b="0" i="0" kern="1200" noProof="0" dirty="0" smtClean="0">
                <a:solidFill>
                  <a:schemeClr val="bg2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lvl="0"/>
            <a:r>
              <a:rPr lang="en-US" noProof="0" dirty="0"/>
              <a:t>Some subtitle text about your company</a:t>
            </a:r>
          </a:p>
        </p:txBody>
      </p:sp>
      <p:sp>
        <p:nvSpPr>
          <p:cNvPr id="5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453216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ctr" defTabSz="1208493" rtl="0" eaLnBrk="1" latinLnBrk="0" hangingPunct="1">
              <a:defRPr lang="en-US" sz="29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317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32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40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45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7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46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12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0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15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3A67-9C89-4DC6-8224-095F125C585C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34518D-B18C-4AAC-95EB-D17A59633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0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27511" y="594360"/>
            <a:ext cx="8915399" cy="2262781"/>
          </a:xfrm>
        </p:spPr>
        <p:txBody>
          <a:bodyPr/>
          <a:lstStyle/>
          <a:p>
            <a:pPr algn="ctr"/>
            <a:r>
              <a:rPr lang="tr-TR" b="1" dirty="0" smtClean="0"/>
              <a:t>MESLEKİ YÖNELİM TEST BATARYASI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42664" y="3676740"/>
            <a:ext cx="3384931" cy="71507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MUSTAFA KARADEMİR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İş ve Meslek Danışmanı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6773042" y="3676740"/>
            <a:ext cx="3384931" cy="715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smtClean="0">
                <a:solidFill>
                  <a:schemeClr val="accent1">
                    <a:lumMod val="50000"/>
                  </a:schemeClr>
                </a:solidFill>
              </a:rPr>
              <a:t>ÇİĞDEM AKFIRAT</a:t>
            </a:r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İş ve Meslek Danışmanı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5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50" fill="hold">
                                          <p:stCondLst>
                                            <p:cond delay="49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50" fill="hold">
                                          <p:stCondLst>
                                            <p:cond delay="6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8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6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65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650" fill="hold">
                                          <p:stCondLst>
                                            <p:cond delay="49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650" fill="hold">
                                          <p:stCondLst>
                                            <p:cond delay="6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8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6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65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650" fill="hold">
                                          <p:stCondLst>
                                            <p:cond delay="49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650" fill="hold">
                                          <p:stCondLst>
                                            <p:cond delay="6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8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6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65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650" fill="hold">
                                          <p:stCondLst>
                                            <p:cond delay="49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650" fill="hold">
                                          <p:stCondLst>
                                            <p:cond delay="6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10265" y="0"/>
            <a:ext cx="5471160" cy="980349"/>
          </a:xfrm>
        </p:spPr>
        <p:txBody>
          <a:bodyPr/>
          <a:lstStyle/>
          <a:p>
            <a:r>
              <a:rPr lang="tr-TR" b="1" cap="none" dirty="0" smtClean="0">
                <a:solidFill>
                  <a:srgbClr val="002060"/>
                </a:solidFill>
              </a:rPr>
              <a:t>esube.iskur.gov.tr</a:t>
            </a:r>
            <a:endParaRPr lang="tr-TR" b="1" cap="none" dirty="0">
              <a:solidFill>
                <a:srgbClr val="00206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26" y="1188720"/>
            <a:ext cx="10287634" cy="5263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901" y="1264555"/>
            <a:ext cx="10639452" cy="46895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194" y="1163277"/>
            <a:ext cx="10489474" cy="54005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28429" y="4153987"/>
            <a:ext cx="920612" cy="674809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9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299" y="1358537"/>
            <a:ext cx="9694954" cy="45589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24" y="1309959"/>
            <a:ext cx="11092676" cy="45160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5185" y="5408022"/>
            <a:ext cx="2945352" cy="418012"/>
          </a:xfrm>
          <a:prstGeom prst="ellipse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392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15338" y="163721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kayıt yaptıktan sonra;</a:t>
            </a:r>
          </a:p>
          <a:p>
            <a:pPr marL="0" indent="0">
              <a:buNone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mytb.iskur.gov.tr</a:t>
            </a:r>
          </a:p>
          <a:p>
            <a:pPr marL="0" indent="0">
              <a:buNone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adresinden de girebilirsiniz…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1264555"/>
            <a:ext cx="10723165" cy="49117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496" y="1905000"/>
            <a:ext cx="11088504" cy="35414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41944" y="2306230"/>
            <a:ext cx="935005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endParaRPr lang="tr-TR" sz="2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rgbClr val="002060"/>
                </a:solidFill>
              </a:rPr>
              <a:t>Eğitim </a:t>
            </a:r>
            <a:r>
              <a:rPr lang="tr-TR" sz="2000" b="1" dirty="0">
                <a:solidFill>
                  <a:srgbClr val="002060"/>
                </a:solidFill>
              </a:rPr>
              <a:t>Düzeyi;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tr-TR" sz="2000" b="1" dirty="0">
                <a:solidFill>
                  <a:srgbClr val="002060"/>
                </a:solidFill>
              </a:rPr>
              <a:t>İş arayan ise mezun olduğu,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tr-TR" sz="2000" b="1" dirty="0">
                <a:solidFill>
                  <a:srgbClr val="002060"/>
                </a:solidFill>
              </a:rPr>
              <a:t>Öğrenci ise devam ettiği öğrenim seviyesi girilmelidir.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endParaRPr lang="tr-TR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tr-TR" sz="2000" b="1" dirty="0" smtClean="0">
                <a:solidFill>
                  <a:srgbClr val="002060"/>
                </a:solidFill>
              </a:rPr>
              <a:t>Uygulama </a:t>
            </a:r>
            <a:r>
              <a:rPr lang="tr-TR" sz="2000" b="1" dirty="0">
                <a:solidFill>
                  <a:srgbClr val="002060"/>
                </a:solidFill>
              </a:rPr>
              <a:t>Amacı;</a:t>
            </a:r>
            <a:endParaRPr lang="tr-TR" sz="2000" b="1" dirty="0"/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tr-TR" sz="2000" b="1" dirty="0">
                <a:solidFill>
                  <a:srgbClr val="002060"/>
                </a:solidFill>
              </a:rPr>
              <a:t>Testi uygulama amacına uygun olan seçenek seçilmelidir 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945250"/>
              </p:ext>
            </p:extLst>
          </p:nvPr>
        </p:nvGraphicFramePr>
        <p:xfrm>
          <a:off x="1985554" y="1295400"/>
          <a:ext cx="9519058" cy="50861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9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371">
                <a:tc>
                  <a:txBody>
                    <a:bodyPr/>
                    <a:lstStyle/>
                    <a:p>
                      <a:r>
                        <a:rPr lang="tr-T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Eğitim Düzeyi  (En son)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Uygulama  Amacı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86"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İlköğretim (İlkokul ve ortaokul)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Meslek seçimi 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(İş arayan &amp; Öğrenci)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749"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Ortaöğretim (Lise ve Dengi)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Üniversite Bölüm seçimi 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(Öğrenci)</a:t>
                      </a:r>
                    </a:p>
                    <a:p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Meslek Seçimi 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(İş arayan)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749">
                <a:tc>
                  <a:txBody>
                    <a:bodyPr/>
                    <a:lstStyle/>
                    <a:p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Önlisans</a:t>
                      </a:r>
                      <a:endParaRPr lang="tr-T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 Tamamlama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(Öğrenci)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Meslek seçimi 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(İş arayan &amp; Öğrenci)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44"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Meslek seçimi 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(İş arayan &amp; Öğrenci)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644"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Lisans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Meslek seçimi 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(İş arayan &amp; Öğrenci)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44"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Meslek seçimi </a:t>
                      </a:r>
                      <a:r>
                        <a:rPr lang="tr-T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(İş arayan &amp; Öğrenci)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5"/>
          </p:nvPr>
        </p:nvSpPr>
        <p:spPr>
          <a:xfrm>
            <a:off x="6717837" y="1053935"/>
            <a:ext cx="3770868" cy="533981"/>
          </a:xfrm>
        </p:spPr>
        <p:txBody>
          <a:bodyPr>
            <a:normAutofit/>
          </a:bodyPr>
          <a:lstStyle/>
          <a:p>
            <a:r>
              <a:rPr lang="tr-TR" sz="22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İŞKUR NE İŞ YAPAR?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SV" sz="1750" dirty="0">
              <a:solidFill>
                <a:schemeClr val="accent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BİZ</a:t>
            </a:r>
            <a:r>
              <a:rPr lang="en-US" dirty="0"/>
              <a:t> </a:t>
            </a:r>
            <a:r>
              <a:rPr lang="tr-TR" dirty="0">
                <a:solidFill>
                  <a:schemeClr val="accent1"/>
                </a:solidFill>
              </a:rPr>
              <a:t>KİMİZ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" name="286 Grupo"/>
          <p:cNvGrpSpPr/>
          <p:nvPr/>
        </p:nvGrpSpPr>
        <p:grpSpPr>
          <a:xfrm flipV="1">
            <a:off x="5405067" y="1900700"/>
            <a:ext cx="1066198" cy="915578"/>
            <a:chOff x="21793163" y="6498754"/>
            <a:chExt cx="1848902" cy="1371527"/>
          </a:xfrm>
        </p:grpSpPr>
        <p:sp>
          <p:nvSpPr>
            <p:cNvPr id="7" name="287 Triángulo isósceles"/>
            <p:cNvSpPr/>
            <p:nvPr/>
          </p:nvSpPr>
          <p:spPr bwMode="auto">
            <a:xfrm rot="5400000">
              <a:off x="23292807" y="6365519"/>
              <a:ext cx="216023" cy="48249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799">
                <a:solidFill>
                  <a:schemeClr val="bg1"/>
                </a:solidFill>
                <a:latin typeface="Oswald" panose="020B0604020202020204" charset="0"/>
              </a:endParaRPr>
            </a:p>
          </p:txBody>
        </p:sp>
        <p:sp>
          <p:nvSpPr>
            <p:cNvPr id="8" name="30 Rectángulo"/>
            <p:cNvSpPr/>
            <p:nvPr/>
          </p:nvSpPr>
          <p:spPr bwMode="auto">
            <a:xfrm flipV="1">
              <a:off x="21793163" y="6710710"/>
              <a:ext cx="1836203" cy="11595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r>
                <a:rPr lang="es-SV" sz="2799" dirty="0">
                  <a:solidFill>
                    <a:schemeClr val="bg1"/>
                  </a:solidFill>
                  <a:latin typeface="Oswald" panose="020B0604020202020204" charset="0"/>
                </a:rPr>
                <a:t>01</a:t>
              </a:r>
            </a:p>
          </p:txBody>
        </p:sp>
      </p:grpSp>
      <p:grpSp>
        <p:nvGrpSpPr>
          <p:cNvPr id="9" name="289 Grupo"/>
          <p:cNvGrpSpPr/>
          <p:nvPr/>
        </p:nvGrpSpPr>
        <p:grpSpPr>
          <a:xfrm flipV="1">
            <a:off x="5405056" y="2794654"/>
            <a:ext cx="1066197" cy="915578"/>
            <a:chOff x="21793167" y="6498754"/>
            <a:chExt cx="1848898" cy="1371527"/>
          </a:xfrm>
        </p:grpSpPr>
        <p:sp>
          <p:nvSpPr>
            <p:cNvPr id="10" name="290 Triángulo isósceles"/>
            <p:cNvSpPr/>
            <p:nvPr/>
          </p:nvSpPr>
          <p:spPr bwMode="auto">
            <a:xfrm rot="5400000">
              <a:off x="23292807" y="6365519"/>
              <a:ext cx="216023" cy="48249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799">
                <a:solidFill>
                  <a:schemeClr val="bg1"/>
                </a:solidFill>
                <a:latin typeface="Oswald" panose="020B0604020202020204" charset="0"/>
              </a:endParaRPr>
            </a:p>
          </p:txBody>
        </p:sp>
        <p:sp>
          <p:nvSpPr>
            <p:cNvPr id="11" name="30 Rectángulo"/>
            <p:cNvSpPr/>
            <p:nvPr/>
          </p:nvSpPr>
          <p:spPr bwMode="auto">
            <a:xfrm flipV="1">
              <a:off x="21793167" y="6710710"/>
              <a:ext cx="1836199" cy="1159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r>
                <a:rPr lang="es-SV" sz="2799" dirty="0">
                  <a:solidFill>
                    <a:schemeClr val="bg1"/>
                  </a:solidFill>
                  <a:latin typeface="Oswald" panose="020B0604020202020204" charset="0"/>
                </a:rPr>
                <a:t>02</a:t>
              </a:r>
            </a:p>
          </p:txBody>
        </p:sp>
      </p:grpSp>
      <p:grpSp>
        <p:nvGrpSpPr>
          <p:cNvPr id="12" name="292 Grupo"/>
          <p:cNvGrpSpPr/>
          <p:nvPr/>
        </p:nvGrpSpPr>
        <p:grpSpPr>
          <a:xfrm flipV="1">
            <a:off x="5405056" y="3688607"/>
            <a:ext cx="1066197" cy="915578"/>
            <a:chOff x="21793167" y="6498754"/>
            <a:chExt cx="1848898" cy="1371527"/>
          </a:xfrm>
        </p:grpSpPr>
        <p:sp>
          <p:nvSpPr>
            <p:cNvPr id="13" name="293 Triángulo isósceles"/>
            <p:cNvSpPr/>
            <p:nvPr/>
          </p:nvSpPr>
          <p:spPr bwMode="auto">
            <a:xfrm rot="5400000">
              <a:off x="23292807" y="6365519"/>
              <a:ext cx="216023" cy="482493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799">
                <a:solidFill>
                  <a:schemeClr val="bg1"/>
                </a:solidFill>
                <a:latin typeface="Oswald" panose="020B0604020202020204" charset="0"/>
              </a:endParaRPr>
            </a:p>
          </p:txBody>
        </p:sp>
        <p:sp>
          <p:nvSpPr>
            <p:cNvPr id="14" name="30 Rectángulo"/>
            <p:cNvSpPr/>
            <p:nvPr/>
          </p:nvSpPr>
          <p:spPr bwMode="auto">
            <a:xfrm flipV="1">
              <a:off x="21793167" y="6710710"/>
              <a:ext cx="1836199" cy="11595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r>
                <a:rPr lang="es-SV" sz="2799" dirty="0">
                  <a:solidFill>
                    <a:schemeClr val="bg1"/>
                  </a:solidFill>
                  <a:latin typeface="Oswald" panose="020B0604020202020204" charset="0"/>
                </a:rPr>
                <a:t>03</a:t>
              </a:r>
            </a:p>
          </p:txBody>
        </p:sp>
      </p:grpSp>
      <p:grpSp>
        <p:nvGrpSpPr>
          <p:cNvPr id="15" name="295 Grupo"/>
          <p:cNvGrpSpPr/>
          <p:nvPr/>
        </p:nvGrpSpPr>
        <p:grpSpPr>
          <a:xfrm flipV="1">
            <a:off x="5405056" y="4582561"/>
            <a:ext cx="1066197" cy="915578"/>
            <a:chOff x="21793167" y="6498754"/>
            <a:chExt cx="1848898" cy="1371527"/>
          </a:xfrm>
        </p:grpSpPr>
        <p:sp>
          <p:nvSpPr>
            <p:cNvPr id="16" name="296 Triángulo isósceles"/>
            <p:cNvSpPr/>
            <p:nvPr/>
          </p:nvSpPr>
          <p:spPr bwMode="auto">
            <a:xfrm rot="5400000">
              <a:off x="23292807" y="6365519"/>
              <a:ext cx="216023" cy="482493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799">
                <a:solidFill>
                  <a:schemeClr val="bg1"/>
                </a:solidFill>
                <a:latin typeface="Oswald" panose="020B0604020202020204" charset="0"/>
              </a:endParaRPr>
            </a:p>
          </p:txBody>
        </p:sp>
        <p:sp>
          <p:nvSpPr>
            <p:cNvPr id="17" name="30 Rectángulo"/>
            <p:cNvSpPr/>
            <p:nvPr/>
          </p:nvSpPr>
          <p:spPr bwMode="auto">
            <a:xfrm flipV="1">
              <a:off x="21793167" y="6710710"/>
              <a:ext cx="1836199" cy="1159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r>
                <a:rPr lang="es-SV" sz="2799" dirty="0">
                  <a:solidFill>
                    <a:schemeClr val="bg1"/>
                  </a:solidFill>
                  <a:latin typeface="Oswald" panose="020B0604020202020204" charset="0"/>
                </a:rPr>
                <a:t>04</a:t>
              </a:r>
            </a:p>
          </p:txBody>
        </p:sp>
      </p:grpSp>
      <p:grpSp>
        <p:nvGrpSpPr>
          <p:cNvPr id="25" name="295 Grupo"/>
          <p:cNvGrpSpPr/>
          <p:nvPr/>
        </p:nvGrpSpPr>
        <p:grpSpPr>
          <a:xfrm flipV="1">
            <a:off x="5405056" y="5476516"/>
            <a:ext cx="1066197" cy="915578"/>
            <a:chOff x="21793167" y="6498754"/>
            <a:chExt cx="1848898" cy="1371527"/>
          </a:xfrm>
        </p:grpSpPr>
        <p:sp>
          <p:nvSpPr>
            <p:cNvPr id="26" name="296 Triángulo isósceles"/>
            <p:cNvSpPr/>
            <p:nvPr/>
          </p:nvSpPr>
          <p:spPr bwMode="auto">
            <a:xfrm rot="5400000">
              <a:off x="23292807" y="6365519"/>
              <a:ext cx="216023" cy="48249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799">
                <a:solidFill>
                  <a:schemeClr val="bg1"/>
                </a:solidFill>
                <a:latin typeface="Oswald" panose="020B0604020202020204" charset="0"/>
              </a:endParaRPr>
            </a:p>
          </p:txBody>
        </p:sp>
        <p:sp>
          <p:nvSpPr>
            <p:cNvPr id="27" name="30 Rectángulo"/>
            <p:cNvSpPr/>
            <p:nvPr/>
          </p:nvSpPr>
          <p:spPr bwMode="auto">
            <a:xfrm flipV="1">
              <a:off x="21793167" y="6710710"/>
              <a:ext cx="1836199" cy="1159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r>
                <a:rPr lang="es-SV" sz="2799" dirty="0">
                  <a:solidFill>
                    <a:schemeClr val="bg1"/>
                  </a:solidFill>
                  <a:latin typeface="Oswald" panose="020B0604020202020204" charset="0"/>
                </a:rPr>
                <a:t>05</a:t>
              </a:r>
            </a:p>
          </p:txBody>
        </p:sp>
      </p:grpSp>
      <p:sp>
        <p:nvSpPr>
          <p:cNvPr id="29" name="34 Rectángulo"/>
          <p:cNvSpPr/>
          <p:nvPr/>
        </p:nvSpPr>
        <p:spPr>
          <a:xfrm>
            <a:off x="6717837" y="1900693"/>
            <a:ext cx="5092357" cy="1016502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tr-TR" sz="1500" b="1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İŞE YERLEŞTİRME HİZMETLERİ</a:t>
            </a:r>
          </a:p>
          <a:p>
            <a:pPr>
              <a:lnSpc>
                <a:spcPct val="125000"/>
              </a:lnSpc>
            </a:pPr>
            <a:r>
              <a:rPr lang="tr-TR" sz="900" dirty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Kamu ve Özel sektör işyerlerinin talepleri ilan edilerek uygun kişilerin yönlendirilmesi neticesinde talepler karşılanır. </a:t>
            </a:r>
            <a:endParaRPr lang="tr-TR" sz="900" dirty="0"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endParaRPr lang="tr-TR" sz="1350" dirty="0">
              <a:solidFill>
                <a:schemeClr val="accent1"/>
              </a:solidFill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34 Rectángulo"/>
          <p:cNvSpPr/>
          <p:nvPr/>
        </p:nvSpPr>
        <p:spPr>
          <a:xfrm>
            <a:off x="6717837" y="2816270"/>
            <a:ext cx="5092357" cy="92994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tr-TR" sz="1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AKTİF İŞGÜCÜ HİZMETLERİ </a:t>
            </a:r>
          </a:p>
          <a:p>
            <a:pPr>
              <a:lnSpc>
                <a:spcPct val="125000"/>
              </a:lnSpc>
            </a:pPr>
            <a:r>
              <a:rPr lang="tr-TR" sz="900" dirty="0">
                <a:latin typeface="PT Sans" panose="020B0604020202020204" charset="-94"/>
              </a:rPr>
              <a:t>Türkiye İş Kurumu tarafından aktif işgücü hizmetleri kapsamında mesleki eğitim kursları, işbaşı eğitim programları, girişimcilik eğitim programları, toplum yararına programlar ve diğer kurs, program, proje ve özel uygulamalar düzenlenmektedir. </a:t>
            </a:r>
            <a:endParaRPr lang="en-US" sz="900" dirty="0">
              <a:latin typeface="PT Sans" panose="020B0604020202020204" charset="-9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1" name="34 Rectángulo"/>
          <p:cNvSpPr/>
          <p:nvPr/>
        </p:nvSpPr>
        <p:spPr>
          <a:xfrm>
            <a:off x="6717837" y="3731846"/>
            <a:ext cx="4958137" cy="75681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tr-TR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İŞSİZLİK SİGORTASI </a:t>
            </a:r>
          </a:p>
          <a:p>
            <a:pPr>
              <a:lnSpc>
                <a:spcPct val="125000"/>
              </a:lnSpc>
            </a:pPr>
            <a:r>
              <a:rPr lang="tr-TR" sz="900" dirty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Haklı bir nedenle işten çıkan veya haksız bir neden ile işten çıkarılan kişilere gerekli şartları sağladıkları takdirde iş arama sürecinde işsizlik maaşı verilmektedir.</a:t>
            </a:r>
            <a:endParaRPr lang="en-US" sz="900" dirty="0"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34 Rectángulo"/>
          <p:cNvSpPr/>
          <p:nvPr/>
        </p:nvSpPr>
        <p:spPr>
          <a:xfrm>
            <a:off x="6717838" y="4647423"/>
            <a:ext cx="4958136" cy="92994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tr-TR" sz="1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DANIŞMANLIK HİZMETLERİ</a:t>
            </a:r>
            <a:endParaRPr lang="en-US" sz="1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tr-TR" sz="900" dirty="0" smtClean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İş arayanlara</a:t>
            </a:r>
            <a:r>
              <a:rPr lang="tr-TR" sz="900" dirty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, işverenlere, çalışanlara, öğrencilere, erlere, mahkumlara, eski hükümlülere, engellilere yani çalışma hayatını ilgilendiren herkese iş ve meslek danışmanlığı hizmeti verilmektedir.</a:t>
            </a:r>
            <a:endParaRPr lang="en-US" sz="900" dirty="0"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3" name="34 Rectángulo"/>
          <p:cNvSpPr/>
          <p:nvPr/>
        </p:nvSpPr>
        <p:spPr>
          <a:xfrm>
            <a:off x="6717837" y="5498130"/>
            <a:ext cx="5092357" cy="75681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tr-TR" sz="1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ÇALIŞMA İLİŞKİLERİ</a:t>
            </a:r>
            <a:endParaRPr lang="en-US" sz="1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tr-TR" sz="900" dirty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Engelli ve hükümlü çalıştırma zorunluluğu bulunan işyerlerine yönelik </a:t>
            </a:r>
            <a:r>
              <a:rPr lang="tr-TR" sz="900" dirty="0" smtClean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işlemler ile </a:t>
            </a:r>
            <a:r>
              <a:rPr lang="tr-TR" sz="900" dirty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kamu </a:t>
            </a:r>
            <a:r>
              <a:rPr lang="tr-TR" sz="900" dirty="0" smtClean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taleplerine bakılmaktadır</a:t>
            </a:r>
            <a:r>
              <a:rPr lang="tr-TR" sz="900" dirty="0"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900" dirty="0"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9" name="Resim Yer Tutucusu 3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" r="1268"/>
          <a:stretch>
            <a:fillRect/>
          </a:stretch>
        </p:blipFill>
        <p:spPr>
          <a:xfrm>
            <a:off x="357558" y="2481234"/>
            <a:ext cx="4635123" cy="2873732"/>
          </a:xfrm>
          <a:effectLst>
            <a:reflection stA="52000" endPos="31000" dist="101600" dir="5400000" sy="-100000" algn="bl" rotWithShape="0"/>
            <a:softEdge rad="635000"/>
          </a:effec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0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27" y="1264555"/>
            <a:ext cx="11281073" cy="40375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028" y="1397728"/>
            <a:ext cx="10959330" cy="34485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79" y="1264555"/>
            <a:ext cx="11955921" cy="466598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01139" y="2736908"/>
            <a:ext cx="6391501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cap="none" dirty="0" smtClean="0"/>
              <a:t>Test Sonucunu</a:t>
            </a:r>
            <a:br>
              <a:rPr lang="tr-TR" sz="2800" b="1" cap="none" dirty="0" smtClean="0"/>
            </a:br>
            <a:r>
              <a:rPr lang="tr-TR" sz="2800" b="1" cap="none" dirty="0" smtClean="0"/>
              <a:t> </a:t>
            </a:r>
            <a:r>
              <a:rPr lang="tr-TR" sz="2800" b="1" dirty="0" smtClean="0"/>
              <a:t>İş ve Meslek </a:t>
            </a:r>
            <a:r>
              <a:rPr lang="tr-TR" sz="2800" b="1" cap="none" dirty="0" smtClean="0"/>
              <a:t>Danışmanınızdan</a:t>
            </a:r>
            <a:br>
              <a:rPr lang="tr-TR" sz="2800" b="1" cap="none" dirty="0" smtClean="0"/>
            </a:br>
            <a:r>
              <a:rPr lang="tr-TR" sz="2800" b="1" cap="none" dirty="0" smtClean="0"/>
              <a:t> Öğrenebilirsiniz.</a:t>
            </a:r>
            <a:br>
              <a:rPr lang="tr-TR" sz="2800" b="1" cap="none" dirty="0" smtClean="0"/>
            </a:br>
            <a:r>
              <a:rPr lang="tr-TR" sz="2800" b="1" cap="none" dirty="0"/>
              <a:t/>
            </a:r>
            <a:br>
              <a:rPr lang="tr-TR" sz="2800" b="1" cap="none" dirty="0"/>
            </a:br>
            <a:endParaRPr lang="tr-TR" sz="2800" b="1" cap="none" dirty="0"/>
          </a:p>
        </p:txBody>
      </p:sp>
      <p:sp>
        <p:nvSpPr>
          <p:cNvPr id="3" name="Dikdörtgen 2"/>
          <p:cNvSpPr/>
          <p:nvPr/>
        </p:nvSpPr>
        <p:spPr>
          <a:xfrm>
            <a:off x="5494050" y="637942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www.iskur.gov.tr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48 Grupo"/>
          <p:cNvGrpSpPr/>
          <p:nvPr/>
        </p:nvGrpSpPr>
        <p:grpSpPr>
          <a:xfrm>
            <a:off x="-47311" y="2426736"/>
            <a:ext cx="12247732" cy="4480956"/>
            <a:chOff x="-72009" y="4754638"/>
            <a:chExt cx="24457597" cy="8962950"/>
          </a:xfrm>
          <a:solidFill>
            <a:schemeClr val="accent1"/>
          </a:solidFill>
        </p:grpSpPr>
        <p:grpSp>
          <p:nvGrpSpPr>
            <p:cNvPr id="4" name="3 Grupo"/>
            <p:cNvGrpSpPr>
              <a:grpSpLocks noChangeAspect="1"/>
            </p:cNvGrpSpPr>
            <p:nvPr/>
          </p:nvGrpSpPr>
          <p:grpSpPr>
            <a:xfrm>
              <a:off x="5820251" y="5428346"/>
              <a:ext cx="2797038" cy="7767152"/>
              <a:chOff x="-8244503" y="9307066"/>
              <a:chExt cx="1231900" cy="3421063"/>
            </a:xfrm>
            <a:grpFill/>
          </p:grpSpPr>
          <p:sp>
            <p:nvSpPr>
              <p:cNvPr id="5" name="Freeform 730"/>
              <p:cNvSpPr>
                <a:spLocks noEditPoints="1"/>
              </p:cNvSpPr>
              <p:nvPr/>
            </p:nvSpPr>
            <p:spPr bwMode="auto">
              <a:xfrm>
                <a:off x="-8244503" y="9307066"/>
                <a:ext cx="1231900" cy="3421063"/>
              </a:xfrm>
              <a:custGeom>
                <a:avLst/>
                <a:gdLst>
                  <a:gd name="T0" fmla="*/ 151 w 776"/>
                  <a:gd name="T1" fmla="*/ 730 h 2155"/>
                  <a:gd name="T2" fmla="*/ 255 w 776"/>
                  <a:gd name="T3" fmla="*/ 658 h 2155"/>
                  <a:gd name="T4" fmla="*/ 575 w 776"/>
                  <a:gd name="T5" fmla="*/ 579 h 2155"/>
                  <a:gd name="T6" fmla="*/ 566 w 776"/>
                  <a:gd name="T7" fmla="*/ 829 h 2155"/>
                  <a:gd name="T8" fmla="*/ 622 w 776"/>
                  <a:gd name="T9" fmla="*/ 545 h 2155"/>
                  <a:gd name="T10" fmla="*/ 273 w 776"/>
                  <a:gd name="T11" fmla="*/ 340 h 2155"/>
                  <a:gd name="T12" fmla="*/ 284 w 776"/>
                  <a:gd name="T13" fmla="*/ 315 h 2155"/>
                  <a:gd name="T14" fmla="*/ 521 w 776"/>
                  <a:gd name="T15" fmla="*/ 309 h 2155"/>
                  <a:gd name="T16" fmla="*/ 532 w 776"/>
                  <a:gd name="T17" fmla="*/ 304 h 2155"/>
                  <a:gd name="T18" fmla="*/ 534 w 776"/>
                  <a:gd name="T19" fmla="*/ 291 h 2155"/>
                  <a:gd name="T20" fmla="*/ 530 w 776"/>
                  <a:gd name="T21" fmla="*/ 286 h 2155"/>
                  <a:gd name="T22" fmla="*/ 519 w 776"/>
                  <a:gd name="T23" fmla="*/ 275 h 2155"/>
                  <a:gd name="T24" fmla="*/ 528 w 776"/>
                  <a:gd name="T25" fmla="*/ 259 h 2155"/>
                  <a:gd name="T26" fmla="*/ 521 w 776"/>
                  <a:gd name="T27" fmla="*/ 257 h 2155"/>
                  <a:gd name="T28" fmla="*/ 528 w 776"/>
                  <a:gd name="T29" fmla="*/ 246 h 2155"/>
                  <a:gd name="T30" fmla="*/ 264 w 776"/>
                  <a:gd name="T31" fmla="*/ 221 h 2155"/>
                  <a:gd name="T32" fmla="*/ 248 w 776"/>
                  <a:gd name="T33" fmla="*/ 230 h 2155"/>
                  <a:gd name="T34" fmla="*/ 530 w 776"/>
                  <a:gd name="T35" fmla="*/ 214 h 2155"/>
                  <a:gd name="T36" fmla="*/ 261 w 776"/>
                  <a:gd name="T37" fmla="*/ 198 h 2155"/>
                  <a:gd name="T38" fmla="*/ 261 w 776"/>
                  <a:gd name="T39" fmla="*/ 196 h 2155"/>
                  <a:gd name="T40" fmla="*/ 519 w 776"/>
                  <a:gd name="T41" fmla="*/ 178 h 2155"/>
                  <a:gd name="T42" fmla="*/ 259 w 776"/>
                  <a:gd name="T43" fmla="*/ 164 h 2155"/>
                  <a:gd name="T44" fmla="*/ 521 w 776"/>
                  <a:gd name="T45" fmla="*/ 167 h 2155"/>
                  <a:gd name="T46" fmla="*/ 259 w 776"/>
                  <a:gd name="T47" fmla="*/ 142 h 2155"/>
                  <a:gd name="T48" fmla="*/ 505 w 776"/>
                  <a:gd name="T49" fmla="*/ 135 h 2155"/>
                  <a:gd name="T50" fmla="*/ 500 w 776"/>
                  <a:gd name="T51" fmla="*/ 124 h 2155"/>
                  <a:gd name="T52" fmla="*/ 266 w 776"/>
                  <a:gd name="T53" fmla="*/ 122 h 2155"/>
                  <a:gd name="T54" fmla="*/ 480 w 776"/>
                  <a:gd name="T55" fmla="*/ 74 h 2155"/>
                  <a:gd name="T56" fmla="*/ 295 w 776"/>
                  <a:gd name="T57" fmla="*/ 70 h 2155"/>
                  <a:gd name="T58" fmla="*/ 311 w 776"/>
                  <a:gd name="T59" fmla="*/ 40 h 2155"/>
                  <a:gd name="T60" fmla="*/ 327 w 776"/>
                  <a:gd name="T61" fmla="*/ 20 h 2155"/>
                  <a:gd name="T62" fmla="*/ 327 w 776"/>
                  <a:gd name="T63" fmla="*/ 25 h 2155"/>
                  <a:gd name="T64" fmla="*/ 431 w 776"/>
                  <a:gd name="T65" fmla="*/ 7 h 2155"/>
                  <a:gd name="T66" fmla="*/ 494 w 776"/>
                  <a:gd name="T67" fmla="*/ 72 h 2155"/>
                  <a:gd name="T68" fmla="*/ 537 w 776"/>
                  <a:gd name="T69" fmla="*/ 149 h 2155"/>
                  <a:gd name="T70" fmla="*/ 541 w 776"/>
                  <a:gd name="T71" fmla="*/ 198 h 2155"/>
                  <a:gd name="T72" fmla="*/ 532 w 776"/>
                  <a:gd name="T73" fmla="*/ 241 h 2155"/>
                  <a:gd name="T74" fmla="*/ 534 w 776"/>
                  <a:gd name="T75" fmla="*/ 264 h 2155"/>
                  <a:gd name="T76" fmla="*/ 532 w 776"/>
                  <a:gd name="T77" fmla="*/ 304 h 2155"/>
                  <a:gd name="T78" fmla="*/ 602 w 776"/>
                  <a:gd name="T79" fmla="*/ 333 h 2155"/>
                  <a:gd name="T80" fmla="*/ 719 w 776"/>
                  <a:gd name="T81" fmla="*/ 744 h 2155"/>
                  <a:gd name="T82" fmla="*/ 552 w 776"/>
                  <a:gd name="T83" fmla="*/ 890 h 2155"/>
                  <a:gd name="T84" fmla="*/ 611 w 776"/>
                  <a:gd name="T85" fmla="*/ 1352 h 2155"/>
                  <a:gd name="T86" fmla="*/ 699 w 776"/>
                  <a:gd name="T87" fmla="*/ 1769 h 2155"/>
                  <a:gd name="T88" fmla="*/ 703 w 776"/>
                  <a:gd name="T89" fmla="*/ 2152 h 2155"/>
                  <a:gd name="T90" fmla="*/ 663 w 776"/>
                  <a:gd name="T91" fmla="*/ 1943 h 2155"/>
                  <a:gd name="T92" fmla="*/ 510 w 776"/>
                  <a:gd name="T93" fmla="*/ 1530 h 2155"/>
                  <a:gd name="T94" fmla="*/ 397 w 776"/>
                  <a:gd name="T95" fmla="*/ 1499 h 2155"/>
                  <a:gd name="T96" fmla="*/ 309 w 776"/>
                  <a:gd name="T97" fmla="*/ 1485 h 2155"/>
                  <a:gd name="T98" fmla="*/ 259 w 776"/>
                  <a:gd name="T99" fmla="*/ 1688 h 2155"/>
                  <a:gd name="T100" fmla="*/ 270 w 776"/>
                  <a:gd name="T101" fmla="*/ 2089 h 2155"/>
                  <a:gd name="T102" fmla="*/ 169 w 776"/>
                  <a:gd name="T103" fmla="*/ 2017 h 2155"/>
                  <a:gd name="T104" fmla="*/ 158 w 776"/>
                  <a:gd name="T105" fmla="*/ 1767 h 2155"/>
                  <a:gd name="T106" fmla="*/ 92 w 776"/>
                  <a:gd name="T107" fmla="*/ 1418 h 2155"/>
                  <a:gd name="T108" fmla="*/ 182 w 776"/>
                  <a:gd name="T109" fmla="*/ 845 h 2155"/>
                  <a:gd name="T110" fmla="*/ 0 w 776"/>
                  <a:gd name="T111" fmla="*/ 658 h 2155"/>
                  <a:gd name="T112" fmla="*/ 268 w 776"/>
                  <a:gd name="T113" fmla="*/ 345 h 2155"/>
                  <a:gd name="T114" fmla="*/ 268 w 776"/>
                  <a:gd name="T115" fmla="*/ 279 h 2155"/>
                  <a:gd name="T116" fmla="*/ 252 w 776"/>
                  <a:gd name="T117" fmla="*/ 277 h 2155"/>
                  <a:gd name="T118" fmla="*/ 241 w 776"/>
                  <a:gd name="T119" fmla="*/ 239 h 2155"/>
                  <a:gd name="T120" fmla="*/ 259 w 776"/>
                  <a:gd name="T121" fmla="*/ 160 h 2155"/>
                  <a:gd name="T122" fmla="*/ 288 w 776"/>
                  <a:gd name="T123" fmla="*/ 83 h 2155"/>
                  <a:gd name="T124" fmla="*/ 300 w 776"/>
                  <a:gd name="T125" fmla="*/ 54 h 2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6" h="2155">
                    <a:moveTo>
                      <a:pt x="212" y="527"/>
                    </a:moveTo>
                    <a:lnTo>
                      <a:pt x="203" y="529"/>
                    </a:lnTo>
                    <a:lnTo>
                      <a:pt x="203" y="532"/>
                    </a:lnTo>
                    <a:lnTo>
                      <a:pt x="201" y="539"/>
                    </a:lnTo>
                    <a:lnTo>
                      <a:pt x="191" y="550"/>
                    </a:lnTo>
                    <a:lnTo>
                      <a:pt x="178" y="566"/>
                    </a:lnTo>
                    <a:lnTo>
                      <a:pt x="153" y="586"/>
                    </a:lnTo>
                    <a:lnTo>
                      <a:pt x="135" y="604"/>
                    </a:lnTo>
                    <a:lnTo>
                      <a:pt x="119" y="620"/>
                    </a:lnTo>
                    <a:lnTo>
                      <a:pt x="108" y="631"/>
                    </a:lnTo>
                    <a:lnTo>
                      <a:pt x="97" y="642"/>
                    </a:lnTo>
                    <a:lnTo>
                      <a:pt x="90" y="651"/>
                    </a:lnTo>
                    <a:lnTo>
                      <a:pt x="90" y="660"/>
                    </a:lnTo>
                    <a:lnTo>
                      <a:pt x="101" y="671"/>
                    </a:lnTo>
                    <a:lnTo>
                      <a:pt x="115" y="687"/>
                    </a:lnTo>
                    <a:lnTo>
                      <a:pt x="131" y="705"/>
                    </a:lnTo>
                    <a:lnTo>
                      <a:pt x="142" y="721"/>
                    </a:lnTo>
                    <a:lnTo>
                      <a:pt x="151" y="730"/>
                    </a:lnTo>
                    <a:lnTo>
                      <a:pt x="160" y="744"/>
                    </a:lnTo>
                    <a:lnTo>
                      <a:pt x="171" y="755"/>
                    </a:lnTo>
                    <a:lnTo>
                      <a:pt x="182" y="762"/>
                    </a:lnTo>
                    <a:lnTo>
                      <a:pt x="191" y="766"/>
                    </a:lnTo>
                    <a:lnTo>
                      <a:pt x="198" y="764"/>
                    </a:lnTo>
                    <a:lnTo>
                      <a:pt x="210" y="741"/>
                    </a:lnTo>
                    <a:lnTo>
                      <a:pt x="223" y="714"/>
                    </a:lnTo>
                    <a:lnTo>
                      <a:pt x="230" y="703"/>
                    </a:lnTo>
                    <a:lnTo>
                      <a:pt x="234" y="694"/>
                    </a:lnTo>
                    <a:lnTo>
                      <a:pt x="241" y="687"/>
                    </a:lnTo>
                    <a:lnTo>
                      <a:pt x="246" y="683"/>
                    </a:lnTo>
                    <a:lnTo>
                      <a:pt x="250" y="681"/>
                    </a:lnTo>
                    <a:lnTo>
                      <a:pt x="255" y="681"/>
                    </a:lnTo>
                    <a:lnTo>
                      <a:pt x="255" y="678"/>
                    </a:lnTo>
                    <a:lnTo>
                      <a:pt x="257" y="674"/>
                    </a:lnTo>
                    <a:lnTo>
                      <a:pt x="257" y="669"/>
                    </a:lnTo>
                    <a:lnTo>
                      <a:pt x="255" y="662"/>
                    </a:lnTo>
                    <a:lnTo>
                      <a:pt x="255" y="658"/>
                    </a:lnTo>
                    <a:lnTo>
                      <a:pt x="255" y="651"/>
                    </a:lnTo>
                    <a:lnTo>
                      <a:pt x="257" y="642"/>
                    </a:lnTo>
                    <a:lnTo>
                      <a:pt x="259" y="633"/>
                    </a:lnTo>
                    <a:lnTo>
                      <a:pt x="259" y="624"/>
                    </a:lnTo>
                    <a:lnTo>
                      <a:pt x="255" y="611"/>
                    </a:lnTo>
                    <a:lnTo>
                      <a:pt x="246" y="597"/>
                    </a:lnTo>
                    <a:lnTo>
                      <a:pt x="237" y="584"/>
                    </a:lnTo>
                    <a:lnTo>
                      <a:pt x="230" y="568"/>
                    </a:lnTo>
                    <a:lnTo>
                      <a:pt x="228" y="554"/>
                    </a:lnTo>
                    <a:lnTo>
                      <a:pt x="223" y="541"/>
                    </a:lnTo>
                    <a:lnTo>
                      <a:pt x="219" y="532"/>
                    </a:lnTo>
                    <a:lnTo>
                      <a:pt x="212" y="527"/>
                    </a:lnTo>
                    <a:close/>
                    <a:moveTo>
                      <a:pt x="591" y="516"/>
                    </a:moveTo>
                    <a:lnTo>
                      <a:pt x="584" y="518"/>
                    </a:lnTo>
                    <a:lnTo>
                      <a:pt x="582" y="523"/>
                    </a:lnTo>
                    <a:lnTo>
                      <a:pt x="579" y="536"/>
                    </a:lnTo>
                    <a:lnTo>
                      <a:pt x="577" y="557"/>
                    </a:lnTo>
                    <a:lnTo>
                      <a:pt x="575" y="579"/>
                    </a:lnTo>
                    <a:lnTo>
                      <a:pt x="570" y="599"/>
                    </a:lnTo>
                    <a:lnTo>
                      <a:pt x="566" y="617"/>
                    </a:lnTo>
                    <a:lnTo>
                      <a:pt x="555" y="658"/>
                    </a:lnTo>
                    <a:lnTo>
                      <a:pt x="550" y="699"/>
                    </a:lnTo>
                    <a:lnTo>
                      <a:pt x="546" y="719"/>
                    </a:lnTo>
                    <a:lnTo>
                      <a:pt x="543" y="732"/>
                    </a:lnTo>
                    <a:lnTo>
                      <a:pt x="541" y="748"/>
                    </a:lnTo>
                    <a:lnTo>
                      <a:pt x="541" y="766"/>
                    </a:lnTo>
                    <a:lnTo>
                      <a:pt x="539" y="782"/>
                    </a:lnTo>
                    <a:lnTo>
                      <a:pt x="541" y="786"/>
                    </a:lnTo>
                    <a:lnTo>
                      <a:pt x="546" y="789"/>
                    </a:lnTo>
                    <a:lnTo>
                      <a:pt x="548" y="791"/>
                    </a:lnTo>
                    <a:lnTo>
                      <a:pt x="550" y="795"/>
                    </a:lnTo>
                    <a:lnTo>
                      <a:pt x="555" y="802"/>
                    </a:lnTo>
                    <a:lnTo>
                      <a:pt x="557" y="809"/>
                    </a:lnTo>
                    <a:lnTo>
                      <a:pt x="559" y="818"/>
                    </a:lnTo>
                    <a:lnTo>
                      <a:pt x="561" y="825"/>
                    </a:lnTo>
                    <a:lnTo>
                      <a:pt x="566" y="829"/>
                    </a:lnTo>
                    <a:lnTo>
                      <a:pt x="568" y="829"/>
                    </a:lnTo>
                    <a:lnTo>
                      <a:pt x="573" y="827"/>
                    </a:lnTo>
                    <a:lnTo>
                      <a:pt x="577" y="823"/>
                    </a:lnTo>
                    <a:lnTo>
                      <a:pt x="582" y="818"/>
                    </a:lnTo>
                    <a:lnTo>
                      <a:pt x="586" y="811"/>
                    </a:lnTo>
                    <a:lnTo>
                      <a:pt x="591" y="802"/>
                    </a:lnTo>
                    <a:lnTo>
                      <a:pt x="602" y="786"/>
                    </a:lnTo>
                    <a:lnTo>
                      <a:pt x="616" y="766"/>
                    </a:lnTo>
                    <a:lnTo>
                      <a:pt x="629" y="744"/>
                    </a:lnTo>
                    <a:lnTo>
                      <a:pt x="645" y="721"/>
                    </a:lnTo>
                    <a:lnTo>
                      <a:pt x="661" y="696"/>
                    </a:lnTo>
                    <a:lnTo>
                      <a:pt x="674" y="676"/>
                    </a:lnTo>
                    <a:lnTo>
                      <a:pt x="683" y="658"/>
                    </a:lnTo>
                    <a:lnTo>
                      <a:pt x="681" y="638"/>
                    </a:lnTo>
                    <a:lnTo>
                      <a:pt x="667" y="611"/>
                    </a:lnTo>
                    <a:lnTo>
                      <a:pt x="652" y="584"/>
                    </a:lnTo>
                    <a:lnTo>
                      <a:pt x="634" y="559"/>
                    </a:lnTo>
                    <a:lnTo>
                      <a:pt x="622" y="545"/>
                    </a:lnTo>
                    <a:lnTo>
                      <a:pt x="611" y="532"/>
                    </a:lnTo>
                    <a:lnTo>
                      <a:pt x="600" y="523"/>
                    </a:lnTo>
                    <a:lnTo>
                      <a:pt x="591" y="516"/>
                    </a:lnTo>
                    <a:close/>
                    <a:moveTo>
                      <a:pt x="266" y="347"/>
                    </a:moveTo>
                    <a:lnTo>
                      <a:pt x="261" y="351"/>
                    </a:lnTo>
                    <a:lnTo>
                      <a:pt x="257" y="356"/>
                    </a:lnTo>
                    <a:lnTo>
                      <a:pt x="261" y="354"/>
                    </a:lnTo>
                    <a:lnTo>
                      <a:pt x="261" y="354"/>
                    </a:lnTo>
                    <a:lnTo>
                      <a:pt x="264" y="351"/>
                    </a:lnTo>
                    <a:lnTo>
                      <a:pt x="266" y="347"/>
                    </a:lnTo>
                    <a:close/>
                    <a:moveTo>
                      <a:pt x="273" y="342"/>
                    </a:moveTo>
                    <a:lnTo>
                      <a:pt x="270" y="345"/>
                    </a:lnTo>
                    <a:lnTo>
                      <a:pt x="266" y="349"/>
                    </a:lnTo>
                    <a:lnTo>
                      <a:pt x="264" y="354"/>
                    </a:lnTo>
                    <a:lnTo>
                      <a:pt x="268" y="351"/>
                    </a:lnTo>
                    <a:lnTo>
                      <a:pt x="275" y="349"/>
                    </a:lnTo>
                    <a:lnTo>
                      <a:pt x="273" y="342"/>
                    </a:lnTo>
                    <a:close/>
                    <a:moveTo>
                      <a:pt x="273" y="340"/>
                    </a:moveTo>
                    <a:lnTo>
                      <a:pt x="270" y="340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  <a:moveTo>
                      <a:pt x="286" y="322"/>
                    </a:moveTo>
                    <a:lnTo>
                      <a:pt x="279" y="331"/>
                    </a:lnTo>
                    <a:lnTo>
                      <a:pt x="273" y="340"/>
                    </a:lnTo>
                    <a:lnTo>
                      <a:pt x="275" y="349"/>
                    </a:lnTo>
                    <a:lnTo>
                      <a:pt x="279" y="342"/>
                    </a:lnTo>
                    <a:lnTo>
                      <a:pt x="284" y="338"/>
                    </a:lnTo>
                    <a:lnTo>
                      <a:pt x="284" y="331"/>
                    </a:lnTo>
                    <a:lnTo>
                      <a:pt x="286" y="322"/>
                    </a:lnTo>
                    <a:close/>
                    <a:moveTo>
                      <a:pt x="284" y="306"/>
                    </a:moveTo>
                    <a:lnTo>
                      <a:pt x="279" y="320"/>
                    </a:lnTo>
                    <a:lnTo>
                      <a:pt x="275" y="329"/>
                    </a:lnTo>
                    <a:lnTo>
                      <a:pt x="273" y="336"/>
                    </a:lnTo>
                    <a:lnTo>
                      <a:pt x="273" y="338"/>
                    </a:lnTo>
                    <a:lnTo>
                      <a:pt x="279" y="327"/>
                    </a:lnTo>
                    <a:lnTo>
                      <a:pt x="284" y="315"/>
                    </a:lnTo>
                    <a:lnTo>
                      <a:pt x="284" y="306"/>
                    </a:lnTo>
                    <a:close/>
                    <a:moveTo>
                      <a:pt x="532" y="304"/>
                    </a:moveTo>
                    <a:lnTo>
                      <a:pt x="532" y="306"/>
                    </a:lnTo>
                    <a:lnTo>
                      <a:pt x="532" y="304"/>
                    </a:lnTo>
                    <a:lnTo>
                      <a:pt x="532" y="304"/>
                    </a:lnTo>
                    <a:close/>
                    <a:moveTo>
                      <a:pt x="528" y="300"/>
                    </a:moveTo>
                    <a:lnTo>
                      <a:pt x="528" y="302"/>
                    </a:lnTo>
                    <a:lnTo>
                      <a:pt x="530" y="304"/>
                    </a:lnTo>
                    <a:lnTo>
                      <a:pt x="528" y="300"/>
                    </a:lnTo>
                    <a:close/>
                    <a:moveTo>
                      <a:pt x="516" y="297"/>
                    </a:moveTo>
                    <a:lnTo>
                      <a:pt x="516" y="297"/>
                    </a:lnTo>
                    <a:lnTo>
                      <a:pt x="516" y="306"/>
                    </a:lnTo>
                    <a:lnTo>
                      <a:pt x="514" y="297"/>
                    </a:lnTo>
                    <a:lnTo>
                      <a:pt x="514" y="300"/>
                    </a:lnTo>
                    <a:lnTo>
                      <a:pt x="514" y="302"/>
                    </a:lnTo>
                    <a:lnTo>
                      <a:pt x="514" y="306"/>
                    </a:lnTo>
                    <a:lnTo>
                      <a:pt x="514" y="311"/>
                    </a:lnTo>
                    <a:lnTo>
                      <a:pt x="521" y="309"/>
                    </a:lnTo>
                    <a:lnTo>
                      <a:pt x="525" y="304"/>
                    </a:lnTo>
                    <a:lnTo>
                      <a:pt x="516" y="297"/>
                    </a:lnTo>
                    <a:close/>
                    <a:moveTo>
                      <a:pt x="279" y="297"/>
                    </a:moveTo>
                    <a:lnTo>
                      <a:pt x="275" y="309"/>
                    </a:lnTo>
                    <a:lnTo>
                      <a:pt x="270" y="315"/>
                    </a:lnTo>
                    <a:lnTo>
                      <a:pt x="273" y="331"/>
                    </a:lnTo>
                    <a:lnTo>
                      <a:pt x="273" y="324"/>
                    </a:lnTo>
                    <a:lnTo>
                      <a:pt x="275" y="320"/>
                    </a:lnTo>
                    <a:lnTo>
                      <a:pt x="279" y="309"/>
                    </a:lnTo>
                    <a:lnTo>
                      <a:pt x="279" y="300"/>
                    </a:lnTo>
                    <a:lnTo>
                      <a:pt x="279" y="297"/>
                    </a:lnTo>
                    <a:close/>
                    <a:moveTo>
                      <a:pt x="514" y="297"/>
                    </a:moveTo>
                    <a:lnTo>
                      <a:pt x="514" y="297"/>
                    </a:lnTo>
                    <a:lnTo>
                      <a:pt x="514" y="297"/>
                    </a:lnTo>
                    <a:lnTo>
                      <a:pt x="514" y="297"/>
                    </a:lnTo>
                    <a:close/>
                    <a:moveTo>
                      <a:pt x="532" y="293"/>
                    </a:moveTo>
                    <a:lnTo>
                      <a:pt x="528" y="300"/>
                    </a:lnTo>
                    <a:lnTo>
                      <a:pt x="532" y="304"/>
                    </a:lnTo>
                    <a:lnTo>
                      <a:pt x="532" y="304"/>
                    </a:lnTo>
                    <a:lnTo>
                      <a:pt x="534" y="293"/>
                    </a:lnTo>
                    <a:lnTo>
                      <a:pt x="532" y="293"/>
                    </a:lnTo>
                    <a:close/>
                    <a:moveTo>
                      <a:pt x="534" y="291"/>
                    </a:moveTo>
                    <a:lnTo>
                      <a:pt x="534" y="291"/>
                    </a:lnTo>
                    <a:lnTo>
                      <a:pt x="534" y="293"/>
                    </a:lnTo>
                    <a:lnTo>
                      <a:pt x="534" y="291"/>
                    </a:lnTo>
                    <a:lnTo>
                      <a:pt x="534" y="291"/>
                    </a:lnTo>
                    <a:close/>
                    <a:moveTo>
                      <a:pt x="532" y="291"/>
                    </a:moveTo>
                    <a:lnTo>
                      <a:pt x="534" y="291"/>
                    </a:lnTo>
                    <a:lnTo>
                      <a:pt x="534" y="291"/>
                    </a:lnTo>
                    <a:lnTo>
                      <a:pt x="532" y="291"/>
                    </a:lnTo>
                    <a:close/>
                    <a:moveTo>
                      <a:pt x="521" y="291"/>
                    </a:moveTo>
                    <a:lnTo>
                      <a:pt x="519" y="295"/>
                    </a:lnTo>
                    <a:lnTo>
                      <a:pt x="525" y="302"/>
                    </a:lnTo>
                    <a:lnTo>
                      <a:pt x="528" y="300"/>
                    </a:lnTo>
                    <a:lnTo>
                      <a:pt x="521" y="291"/>
                    </a:lnTo>
                    <a:close/>
                    <a:moveTo>
                      <a:pt x="534" y="291"/>
                    </a:moveTo>
                    <a:lnTo>
                      <a:pt x="534" y="291"/>
                    </a:lnTo>
                    <a:lnTo>
                      <a:pt x="534" y="291"/>
                    </a:lnTo>
                    <a:lnTo>
                      <a:pt x="534" y="291"/>
                    </a:lnTo>
                    <a:close/>
                    <a:moveTo>
                      <a:pt x="273" y="284"/>
                    </a:moveTo>
                    <a:lnTo>
                      <a:pt x="270" y="295"/>
                    </a:lnTo>
                    <a:lnTo>
                      <a:pt x="270" y="306"/>
                    </a:lnTo>
                    <a:lnTo>
                      <a:pt x="275" y="300"/>
                    </a:lnTo>
                    <a:lnTo>
                      <a:pt x="277" y="293"/>
                    </a:lnTo>
                    <a:lnTo>
                      <a:pt x="273" y="284"/>
                    </a:lnTo>
                    <a:close/>
                    <a:moveTo>
                      <a:pt x="525" y="284"/>
                    </a:moveTo>
                    <a:lnTo>
                      <a:pt x="521" y="288"/>
                    </a:lnTo>
                    <a:lnTo>
                      <a:pt x="528" y="300"/>
                    </a:lnTo>
                    <a:lnTo>
                      <a:pt x="532" y="293"/>
                    </a:lnTo>
                    <a:lnTo>
                      <a:pt x="530" y="288"/>
                    </a:lnTo>
                    <a:lnTo>
                      <a:pt x="525" y="284"/>
                    </a:lnTo>
                    <a:close/>
                    <a:moveTo>
                      <a:pt x="525" y="282"/>
                    </a:moveTo>
                    <a:lnTo>
                      <a:pt x="525" y="284"/>
                    </a:lnTo>
                    <a:lnTo>
                      <a:pt x="530" y="286"/>
                    </a:lnTo>
                    <a:lnTo>
                      <a:pt x="525" y="282"/>
                    </a:lnTo>
                    <a:close/>
                    <a:moveTo>
                      <a:pt x="516" y="282"/>
                    </a:moveTo>
                    <a:lnTo>
                      <a:pt x="514" y="291"/>
                    </a:lnTo>
                    <a:lnTo>
                      <a:pt x="514" y="291"/>
                    </a:lnTo>
                    <a:lnTo>
                      <a:pt x="519" y="295"/>
                    </a:lnTo>
                    <a:lnTo>
                      <a:pt x="521" y="291"/>
                    </a:lnTo>
                    <a:lnTo>
                      <a:pt x="516" y="282"/>
                    </a:lnTo>
                    <a:close/>
                    <a:moveTo>
                      <a:pt x="519" y="277"/>
                    </a:moveTo>
                    <a:lnTo>
                      <a:pt x="516" y="279"/>
                    </a:lnTo>
                    <a:lnTo>
                      <a:pt x="521" y="288"/>
                    </a:lnTo>
                    <a:lnTo>
                      <a:pt x="521" y="288"/>
                    </a:lnTo>
                    <a:lnTo>
                      <a:pt x="523" y="282"/>
                    </a:lnTo>
                    <a:lnTo>
                      <a:pt x="519" y="277"/>
                    </a:lnTo>
                    <a:close/>
                    <a:moveTo>
                      <a:pt x="519" y="275"/>
                    </a:moveTo>
                    <a:lnTo>
                      <a:pt x="519" y="275"/>
                    </a:lnTo>
                    <a:lnTo>
                      <a:pt x="523" y="282"/>
                    </a:lnTo>
                    <a:lnTo>
                      <a:pt x="523" y="282"/>
                    </a:lnTo>
                    <a:lnTo>
                      <a:pt x="519" y="275"/>
                    </a:lnTo>
                    <a:close/>
                    <a:moveTo>
                      <a:pt x="528" y="270"/>
                    </a:moveTo>
                    <a:lnTo>
                      <a:pt x="528" y="275"/>
                    </a:lnTo>
                    <a:lnTo>
                      <a:pt x="530" y="282"/>
                    </a:lnTo>
                    <a:lnTo>
                      <a:pt x="528" y="275"/>
                    </a:lnTo>
                    <a:lnTo>
                      <a:pt x="525" y="282"/>
                    </a:lnTo>
                    <a:lnTo>
                      <a:pt x="532" y="291"/>
                    </a:lnTo>
                    <a:lnTo>
                      <a:pt x="534" y="291"/>
                    </a:lnTo>
                    <a:lnTo>
                      <a:pt x="534" y="288"/>
                    </a:lnTo>
                    <a:lnTo>
                      <a:pt x="534" y="282"/>
                    </a:lnTo>
                    <a:lnTo>
                      <a:pt x="528" y="270"/>
                    </a:lnTo>
                    <a:close/>
                    <a:moveTo>
                      <a:pt x="268" y="270"/>
                    </a:moveTo>
                    <a:lnTo>
                      <a:pt x="268" y="270"/>
                    </a:lnTo>
                    <a:lnTo>
                      <a:pt x="268" y="279"/>
                    </a:lnTo>
                    <a:lnTo>
                      <a:pt x="264" y="286"/>
                    </a:lnTo>
                    <a:lnTo>
                      <a:pt x="268" y="279"/>
                    </a:lnTo>
                    <a:lnTo>
                      <a:pt x="270" y="275"/>
                    </a:lnTo>
                    <a:lnTo>
                      <a:pt x="268" y="270"/>
                    </a:lnTo>
                    <a:close/>
                    <a:moveTo>
                      <a:pt x="528" y="259"/>
                    </a:moveTo>
                    <a:lnTo>
                      <a:pt x="528" y="268"/>
                    </a:lnTo>
                    <a:lnTo>
                      <a:pt x="534" y="279"/>
                    </a:lnTo>
                    <a:lnTo>
                      <a:pt x="532" y="261"/>
                    </a:lnTo>
                    <a:lnTo>
                      <a:pt x="528" y="259"/>
                    </a:lnTo>
                    <a:close/>
                    <a:moveTo>
                      <a:pt x="532" y="257"/>
                    </a:moveTo>
                    <a:lnTo>
                      <a:pt x="532" y="261"/>
                    </a:lnTo>
                    <a:lnTo>
                      <a:pt x="534" y="261"/>
                    </a:lnTo>
                    <a:lnTo>
                      <a:pt x="532" y="257"/>
                    </a:lnTo>
                    <a:close/>
                    <a:moveTo>
                      <a:pt x="521" y="257"/>
                    </a:moveTo>
                    <a:lnTo>
                      <a:pt x="519" y="275"/>
                    </a:lnTo>
                    <a:lnTo>
                      <a:pt x="523" y="279"/>
                    </a:lnTo>
                    <a:lnTo>
                      <a:pt x="525" y="273"/>
                    </a:lnTo>
                    <a:lnTo>
                      <a:pt x="523" y="266"/>
                    </a:lnTo>
                    <a:lnTo>
                      <a:pt x="521" y="259"/>
                    </a:lnTo>
                    <a:lnTo>
                      <a:pt x="521" y="257"/>
                    </a:lnTo>
                    <a:close/>
                    <a:moveTo>
                      <a:pt x="521" y="257"/>
                    </a:moveTo>
                    <a:lnTo>
                      <a:pt x="521" y="257"/>
                    </a:lnTo>
                    <a:lnTo>
                      <a:pt x="521" y="257"/>
                    </a:lnTo>
                    <a:lnTo>
                      <a:pt x="521" y="257"/>
                    </a:lnTo>
                    <a:lnTo>
                      <a:pt x="521" y="257"/>
                    </a:lnTo>
                    <a:close/>
                    <a:moveTo>
                      <a:pt x="246" y="243"/>
                    </a:moveTo>
                    <a:lnTo>
                      <a:pt x="246" y="246"/>
                    </a:lnTo>
                    <a:lnTo>
                      <a:pt x="246" y="243"/>
                    </a:lnTo>
                    <a:lnTo>
                      <a:pt x="246" y="243"/>
                    </a:lnTo>
                    <a:close/>
                    <a:moveTo>
                      <a:pt x="523" y="241"/>
                    </a:moveTo>
                    <a:lnTo>
                      <a:pt x="528" y="257"/>
                    </a:lnTo>
                    <a:lnTo>
                      <a:pt x="532" y="261"/>
                    </a:lnTo>
                    <a:lnTo>
                      <a:pt x="530" y="255"/>
                    </a:lnTo>
                    <a:lnTo>
                      <a:pt x="523" y="241"/>
                    </a:lnTo>
                    <a:close/>
                    <a:moveTo>
                      <a:pt x="243" y="236"/>
                    </a:moveTo>
                    <a:lnTo>
                      <a:pt x="241" y="239"/>
                    </a:lnTo>
                    <a:lnTo>
                      <a:pt x="243" y="241"/>
                    </a:lnTo>
                    <a:lnTo>
                      <a:pt x="243" y="236"/>
                    </a:lnTo>
                    <a:close/>
                    <a:moveTo>
                      <a:pt x="523" y="236"/>
                    </a:moveTo>
                    <a:lnTo>
                      <a:pt x="523" y="236"/>
                    </a:lnTo>
                    <a:lnTo>
                      <a:pt x="528" y="246"/>
                    </a:lnTo>
                    <a:lnTo>
                      <a:pt x="523" y="236"/>
                    </a:lnTo>
                    <a:close/>
                    <a:moveTo>
                      <a:pt x="264" y="234"/>
                    </a:moveTo>
                    <a:lnTo>
                      <a:pt x="259" y="239"/>
                    </a:lnTo>
                    <a:lnTo>
                      <a:pt x="259" y="243"/>
                    </a:lnTo>
                    <a:lnTo>
                      <a:pt x="257" y="255"/>
                    </a:lnTo>
                    <a:lnTo>
                      <a:pt x="264" y="241"/>
                    </a:lnTo>
                    <a:lnTo>
                      <a:pt x="264" y="234"/>
                    </a:lnTo>
                    <a:close/>
                    <a:moveTo>
                      <a:pt x="248" y="232"/>
                    </a:moveTo>
                    <a:lnTo>
                      <a:pt x="246" y="236"/>
                    </a:lnTo>
                    <a:lnTo>
                      <a:pt x="246" y="243"/>
                    </a:lnTo>
                    <a:lnTo>
                      <a:pt x="246" y="243"/>
                    </a:lnTo>
                    <a:lnTo>
                      <a:pt x="248" y="232"/>
                    </a:lnTo>
                    <a:close/>
                    <a:moveTo>
                      <a:pt x="250" y="223"/>
                    </a:moveTo>
                    <a:lnTo>
                      <a:pt x="243" y="225"/>
                    </a:lnTo>
                    <a:lnTo>
                      <a:pt x="243" y="234"/>
                    </a:lnTo>
                    <a:lnTo>
                      <a:pt x="248" y="230"/>
                    </a:lnTo>
                    <a:lnTo>
                      <a:pt x="250" y="223"/>
                    </a:lnTo>
                    <a:close/>
                    <a:moveTo>
                      <a:pt x="264" y="221"/>
                    </a:moveTo>
                    <a:lnTo>
                      <a:pt x="259" y="236"/>
                    </a:lnTo>
                    <a:lnTo>
                      <a:pt x="264" y="230"/>
                    </a:lnTo>
                    <a:lnTo>
                      <a:pt x="264" y="221"/>
                    </a:lnTo>
                    <a:close/>
                    <a:moveTo>
                      <a:pt x="521" y="218"/>
                    </a:moveTo>
                    <a:lnTo>
                      <a:pt x="521" y="223"/>
                    </a:lnTo>
                    <a:lnTo>
                      <a:pt x="525" y="225"/>
                    </a:lnTo>
                    <a:lnTo>
                      <a:pt x="523" y="221"/>
                    </a:lnTo>
                    <a:lnTo>
                      <a:pt x="521" y="218"/>
                    </a:lnTo>
                    <a:close/>
                    <a:moveTo>
                      <a:pt x="257" y="218"/>
                    </a:moveTo>
                    <a:lnTo>
                      <a:pt x="248" y="232"/>
                    </a:lnTo>
                    <a:lnTo>
                      <a:pt x="246" y="243"/>
                    </a:lnTo>
                    <a:lnTo>
                      <a:pt x="250" y="243"/>
                    </a:lnTo>
                    <a:lnTo>
                      <a:pt x="255" y="241"/>
                    </a:lnTo>
                    <a:lnTo>
                      <a:pt x="257" y="239"/>
                    </a:lnTo>
                    <a:lnTo>
                      <a:pt x="257" y="218"/>
                    </a:lnTo>
                    <a:close/>
                    <a:moveTo>
                      <a:pt x="255" y="218"/>
                    </a:moveTo>
                    <a:lnTo>
                      <a:pt x="250" y="221"/>
                    </a:lnTo>
                    <a:lnTo>
                      <a:pt x="248" y="230"/>
                    </a:lnTo>
                    <a:lnTo>
                      <a:pt x="255" y="218"/>
                    </a:lnTo>
                    <a:close/>
                    <a:moveTo>
                      <a:pt x="521" y="216"/>
                    </a:moveTo>
                    <a:lnTo>
                      <a:pt x="521" y="218"/>
                    </a:lnTo>
                    <a:lnTo>
                      <a:pt x="523" y="221"/>
                    </a:lnTo>
                    <a:lnTo>
                      <a:pt x="521" y="216"/>
                    </a:lnTo>
                    <a:close/>
                    <a:moveTo>
                      <a:pt x="264" y="209"/>
                    </a:moveTo>
                    <a:lnTo>
                      <a:pt x="259" y="214"/>
                    </a:lnTo>
                    <a:lnTo>
                      <a:pt x="257" y="216"/>
                    </a:lnTo>
                    <a:lnTo>
                      <a:pt x="259" y="239"/>
                    </a:lnTo>
                    <a:lnTo>
                      <a:pt x="259" y="236"/>
                    </a:lnTo>
                    <a:lnTo>
                      <a:pt x="264" y="212"/>
                    </a:lnTo>
                    <a:lnTo>
                      <a:pt x="264" y="209"/>
                    </a:lnTo>
                    <a:close/>
                    <a:moveTo>
                      <a:pt x="257" y="207"/>
                    </a:moveTo>
                    <a:lnTo>
                      <a:pt x="250" y="218"/>
                    </a:lnTo>
                    <a:lnTo>
                      <a:pt x="257" y="214"/>
                    </a:lnTo>
                    <a:lnTo>
                      <a:pt x="257" y="207"/>
                    </a:lnTo>
                    <a:close/>
                    <a:moveTo>
                      <a:pt x="525" y="205"/>
                    </a:moveTo>
                    <a:lnTo>
                      <a:pt x="530" y="214"/>
                    </a:lnTo>
                    <a:lnTo>
                      <a:pt x="528" y="209"/>
                    </a:lnTo>
                    <a:lnTo>
                      <a:pt x="525" y="205"/>
                    </a:lnTo>
                    <a:close/>
                    <a:moveTo>
                      <a:pt x="521" y="203"/>
                    </a:moveTo>
                    <a:lnTo>
                      <a:pt x="521" y="212"/>
                    </a:lnTo>
                    <a:lnTo>
                      <a:pt x="523" y="221"/>
                    </a:lnTo>
                    <a:lnTo>
                      <a:pt x="525" y="221"/>
                    </a:lnTo>
                    <a:lnTo>
                      <a:pt x="523" y="221"/>
                    </a:lnTo>
                    <a:lnTo>
                      <a:pt x="525" y="225"/>
                    </a:lnTo>
                    <a:lnTo>
                      <a:pt x="528" y="230"/>
                    </a:lnTo>
                    <a:lnTo>
                      <a:pt x="530" y="234"/>
                    </a:lnTo>
                    <a:lnTo>
                      <a:pt x="530" y="223"/>
                    </a:lnTo>
                    <a:lnTo>
                      <a:pt x="521" y="203"/>
                    </a:lnTo>
                    <a:close/>
                    <a:moveTo>
                      <a:pt x="261" y="198"/>
                    </a:moveTo>
                    <a:lnTo>
                      <a:pt x="257" y="205"/>
                    </a:lnTo>
                    <a:lnTo>
                      <a:pt x="257" y="214"/>
                    </a:lnTo>
                    <a:lnTo>
                      <a:pt x="257" y="214"/>
                    </a:lnTo>
                    <a:lnTo>
                      <a:pt x="264" y="205"/>
                    </a:lnTo>
                    <a:lnTo>
                      <a:pt x="261" y="198"/>
                    </a:lnTo>
                    <a:close/>
                    <a:moveTo>
                      <a:pt x="525" y="191"/>
                    </a:moveTo>
                    <a:lnTo>
                      <a:pt x="528" y="203"/>
                    </a:lnTo>
                    <a:lnTo>
                      <a:pt x="532" y="212"/>
                    </a:lnTo>
                    <a:lnTo>
                      <a:pt x="532" y="205"/>
                    </a:lnTo>
                    <a:lnTo>
                      <a:pt x="525" y="191"/>
                    </a:lnTo>
                    <a:close/>
                    <a:moveTo>
                      <a:pt x="523" y="182"/>
                    </a:moveTo>
                    <a:lnTo>
                      <a:pt x="525" y="189"/>
                    </a:lnTo>
                    <a:lnTo>
                      <a:pt x="532" y="205"/>
                    </a:lnTo>
                    <a:lnTo>
                      <a:pt x="528" y="194"/>
                    </a:lnTo>
                    <a:lnTo>
                      <a:pt x="523" y="182"/>
                    </a:lnTo>
                    <a:close/>
                    <a:moveTo>
                      <a:pt x="521" y="180"/>
                    </a:moveTo>
                    <a:lnTo>
                      <a:pt x="521" y="182"/>
                    </a:lnTo>
                    <a:lnTo>
                      <a:pt x="521" y="180"/>
                    </a:lnTo>
                    <a:lnTo>
                      <a:pt x="521" y="180"/>
                    </a:lnTo>
                    <a:close/>
                    <a:moveTo>
                      <a:pt x="259" y="178"/>
                    </a:moveTo>
                    <a:lnTo>
                      <a:pt x="257" y="189"/>
                    </a:lnTo>
                    <a:lnTo>
                      <a:pt x="257" y="200"/>
                    </a:lnTo>
                    <a:lnTo>
                      <a:pt x="261" y="196"/>
                    </a:lnTo>
                    <a:lnTo>
                      <a:pt x="259" y="178"/>
                    </a:lnTo>
                    <a:close/>
                    <a:moveTo>
                      <a:pt x="259" y="176"/>
                    </a:moveTo>
                    <a:lnTo>
                      <a:pt x="248" y="189"/>
                    </a:lnTo>
                    <a:lnTo>
                      <a:pt x="246" y="200"/>
                    </a:lnTo>
                    <a:lnTo>
                      <a:pt x="243" y="212"/>
                    </a:lnTo>
                    <a:lnTo>
                      <a:pt x="243" y="225"/>
                    </a:lnTo>
                    <a:lnTo>
                      <a:pt x="250" y="221"/>
                    </a:lnTo>
                    <a:lnTo>
                      <a:pt x="257" y="205"/>
                    </a:lnTo>
                    <a:lnTo>
                      <a:pt x="257" y="189"/>
                    </a:lnTo>
                    <a:lnTo>
                      <a:pt x="259" y="176"/>
                    </a:lnTo>
                    <a:close/>
                    <a:moveTo>
                      <a:pt x="514" y="173"/>
                    </a:moveTo>
                    <a:lnTo>
                      <a:pt x="516" y="185"/>
                    </a:lnTo>
                    <a:lnTo>
                      <a:pt x="528" y="203"/>
                    </a:lnTo>
                    <a:lnTo>
                      <a:pt x="523" y="189"/>
                    </a:lnTo>
                    <a:lnTo>
                      <a:pt x="523" y="185"/>
                    </a:lnTo>
                    <a:lnTo>
                      <a:pt x="523" y="189"/>
                    </a:lnTo>
                    <a:lnTo>
                      <a:pt x="523" y="185"/>
                    </a:lnTo>
                    <a:lnTo>
                      <a:pt x="519" y="178"/>
                    </a:lnTo>
                    <a:lnTo>
                      <a:pt x="514" y="173"/>
                    </a:lnTo>
                    <a:close/>
                    <a:moveTo>
                      <a:pt x="521" y="169"/>
                    </a:moveTo>
                    <a:lnTo>
                      <a:pt x="521" y="169"/>
                    </a:lnTo>
                    <a:lnTo>
                      <a:pt x="521" y="169"/>
                    </a:lnTo>
                    <a:lnTo>
                      <a:pt x="521" y="169"/>
                    </a:lnTo>
                    <a:close/>
                    <a:moveTo>
                      <a:pt x="268" y="167"/>
                    </a:moveTo>
                    <a:lnTo>
                      <a:pt x="264" y="169"/>
                    </a:lnTo>
                    <a:lnTo>
                      <a:pt x="264" y="180"/>
                    </a:lnTo>
                    <a:lnTo>
                      <a:pt x="264" y="191"/>
                    </a:lnTo>
                    <a:lnTo>
                      <a:pt x="264" y="191"/>
                    </a:lnTo>
                    <a:lnTo>
                      <a:pt x="268" y="167"/>
                    </a:lnTo>
                    <a:close/>
                    <a:moveTo>
                      <a:pt x="259" y="164"/>
                    </a:moveTo>
                    <a:lnTo>
                      <a:pt x="259" y="164"/>
                    </a:lnTo>
                    <a:lnTo>
                      <a:pt x="252" y="176"/>
                    </a:lnTo>
                    <a:lnTo>
                      <a:pt x="250" y="182"/>
                    </a:lnTo>
                    <a:lnTo>
                      <a:pt x="259" y="169"/>
                    </a:lnTo>
                    <a:lnTo>
                      <a:pt x="259" y="167"/>
                    </a:lnTo>
                    <a:lnTo>
                      <a:pt x="259" y="164"/>
                    </a:lnTo>
                    <a:close/>
                    <a:moveTo>
                      <a:pt x="261" y="164"/>
                    </a:moveTo>
                    <a:lnTo>
                      <a:pt x="259" y="164"/>
                    </a:lnTo>
                    <a:lnTo>
                      <a:pt x="259" y="164"/>
                    </a:lnTo>
                    <a:lnTo>
                      <a:pt x="261" y="164"/>
                    </a:lnTo>
                    <a:close/>
                    <a:moveTo>
                      <a:pt x="516" y="164"/>
                    </a:moveTo>
                    <a:lnTo>
                      <a:pt x="519" y="164"/>
                    </a:lnTo>
                    <a:lnTo>
                      <a:pt x="516" y="164"/>
                    </a:lnTo>
                    <a:lnTo>
                      <a:pt x="516" y="164"/>
                    </a:lnTo>
                    <a:close/>
                    <a:moveTo>
                      <a:pt x="268" y="155"/>
                    </a:moveTo>
                    <a:lnTo>
                      <a:pt x="266" y="158"/>
                    </a:lnTo>
                    <a:lnTo>
                      <a:pt x="266" y="160"/>
                    </a:lnTo>
                    <a:lnTo>
                      <a:pt x="264" y="162"/>
                    </a:lnTo>
                    <a:lnTo>
                      <a:pt x="268" y="158"/>
                    </a:lnTo>
                    <a:lnTo>
                      <a:pt x="268" y="155"/>
                    </a:lnTo>
                    <a:close/>
                    <a:moveTo>
                      <a:pt x="512" y="153"/>
                    </a:moveTo>
                    <a:lnTo>
                      <a:pt x="516" y="164"/>
                    </a:lnTo>
                    <a:lnTo>
                      <a:pt x="516" y="164"/>
                    </a:lnTo>
                    <a:lnTo>
                      <a:pt x="521" y="167"/>
                    </a:lnTo>
                    <a:lnTo>
                      <a:pt x="519" y="155"/>
                    </a:lnTo>
                    <a:lnTo>
                      <a:pt x="512" y="153"/>
                    </a:lnTo>
                    <a:close/>
                    <a:moveTo>
                      <a:pt x="507" y="151"/>
                    </a:moveTo>
                    <a:lnTo>
                      <a:pt x="510" y="155"/>
                    </a:lnTo>
                    <a:lnTo>
                      <a:pt x="510" y="158"/>
                    </a:lnTo>
                    <a:lnTo>
                      <a:pt x="512" y="160"/>
                    </a:lnTo>
                    <a:lnTo>
                      <a:pt x="514" y="162"/>
                    </a:lnTo>
                    <a:lnTo>
                      <a:pt x="510" y="151"/>
                    </a:lnTo>
                    <a:lnTo>
                      <a:pt x="507" y="151"/>
                    </a:lnTo>
                    <a:close/>
                    <a:moveTo>
                      <a:pt x="505" y="142"/>
                    </a:moveTo>
                    <a:lnTo>
                      <a:pt x="505" y="142"/>
                    </a:lnTo>
                    <a:lnTo>
                      <a:pt x="512" y="151"/>
                    </a:lnTo>
                    <a:lnTo>
                      <a:pt x="519" y="155"/>
                    </a:lnTo>
                    <a:lnTo>
                      <a:pt x="514" y="144"/>
                    </a:lnTo>
                    <a:lnTo>
                      <a:pt x="510" y="142"/>
                    </a:lnTo>
                    <a:lnTo>
                      <a:pt x="505" y="142"/>
                    </a:lnTo>
                    <a:close/>
                    <a:moveTo>
                      <a:pt x="266" y="137"/>
                    </a:moveTo>
                    <a:lnTo>
                      <a:pt x="259" y="142"/>
                    </a:lnTo>
                    <a:lnTo>
                      <a:pt x="259" y="151"/>
                    </a:lnTo>
                    <a:lnTo>
                      <a:pt x="259" y="158"/>
                    </a:lnTo>
                    <a:lnTo>
                      <a:pt x="261" y="158"/>
                    </a:lnTo>
                    <a:lnTo>
                      <a:pt x="266" y="137"/>
                    </a:lnTo>
                    <a:close/>
                    <a:moveTo>
                      <a:pt x="273" y="135"/>
                    </a:moveTo>
                    <a:lnTo>
                      <a:pt x="266" y="151"/>
                    </a:lnTo>
                    <a:lnTo>
                      <a:pt x="270" y="146"/>
                    </a:lnTo>
                    <a:lnTo>
                      <a:pt x="273" y="135"/>
                    </a:lnTo>
                    <a:close/>
                    <a:moveTo>
                      <a:pt x="275" y="128"/>
                    </a:moveTo>
                    <a:lnTo>
                      <a:pt x="275" y="128"/>
                    </a:lnTo>
                    <a:lnTo>
                      <a:pt x="273" y="135"/>
                    </a:lnTo>
                    <a:lnTo>
                      <a:pt x="270" y="144"/>
                    </a:lnTo>
                    <a:lnTo>
                      <a:pt x="273" y="142"/>
                    </a:lnTo>
                    <a:lnTo>
                      <a:pt x="275" y="128"/>
                    </a:lnTo>
                    <a:close/>
                    <a:moveTo>
                      <a:pt x="503" y="126"/>
                    </a:moveTo>
                    <a:lnTo>
                      <a:pt x="500" y="126"/>
                    </a:lnTo>
                    <a:lnTo>
                      <a:pt x="503" y="135"/>
                    </a:lnTo>
                    <a:lnTo>
                      <a:pt x="505" y="135"/>
                    </a:lnTo>
                    <a:lnTo>
                      <a:pt x="503" y="126"/>
                    </a:lnTo>
                    <a:close/>
                    <a:moveTo>
                      <a:pt x="507" y="124"/>
                    </a:moveTo>
                    <a:lnTo>
                      <a:pt x="503" y="126"/>
                    </a:lnTo>
                    <a:lnTo>
                      <a:pt x="505" y="135"/>
                    </a:lnTo>
                    <a:lnTo>
                      <a:pt x="510" y="140"/>
                    </a:lnTo>
                    <a:lnTo>
                      <a:pt x="514" y="142"/>
                    </a:lnTo>
                    <a:lnTo>
                      <a:pt x="510" y="128"/>
                    </a:lnTo>
                    <a:lnTo>
                      <a:pt x="507" y="124"/>
                    </a:lnTo>
                    <a:close/>
                    <a:moveTo>
                      <a:pt x="503" y="122"/>
                    </a:moveTo>
                    <a:lnTo>
                      <a:pt x="503" y="122"/>
                    </a:lnTo>
                    <a:lnTo>
                      <a:pt x="505" y="122"/>
                    </a:lnTo>
                    <a:lnTo>
                      <a:pt x="503" y="122"/>
                    </a:lnTo>
                    <a:close/>
                    <a:moveTo>
                      <a:pt x="277" y="119"/>
                    </a:moveTo>
                    <a:lnTo>
                      <a:pt x="277" y="119"/>
                    </a:lnTo>
                    <a:lnTo>
                      <a:pt x="277" y="119"/>
                    </a:lnTo>
                    <a:lnTo>
                      <a:pt x="277" y="119"/>
                    </a:lnTo>
                    <a:close/>
                    <a:moveTo>
                      <a:pt x="496" y="115"/>
                    </a:moveTo>
                    <a:lnTo>
                      <a:pt x="500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6" y="115"/>
                    </a:lnTo>
                    <a:close/>
                    <a:moveTo>
                      <a:pt x="505" y="113"/>
                    </a:moveTo>
                    <a:lnTo>
                      <a:pt x="507" y="117"/>
                    </a:lnTo>
                    <a:lnTo>
                      <a:pt x="510" y="122"/>
                    </a:lnTo>
                    <a:lnTo>
                      <a:pt x="512" y="119"/>
                    </a:lnTo>
                    <a:lnTo>
                      <a:pt x="505" y="113"/>
                    </a:lnTo>
                    <a:close/>
                    <a:moveTo>
                      <a:pt x="500" y="104"/>
                    </a:moveTo>
                    <a:lnTo>
                      <a:pt x="500" y="106"/>
                    </a:lnTo>
                    <a:lnTo>
                      <a:pt x="514" y="119"/>
                    </a:lnTo>
                    <a:lnTo>
                      <a:pt x="516" y="117"/>
                    </a:lnTo>
                    <a:lnTo>
                      <a:pt x="500" y="104"/>
                    </a:lnTo>
                    <a:close/>
                    <a:moveTo>
                      <a:pt x="282" y="101"/>
                    </a:moveTo>
                    <a:lnTo>
                      <a:pt x="279" y="101"/>
                    </a:lnTo>
                    <a:lnTo>
                      <a:pt x="273" y="110"/>
                    </a:lnTo>
                    <a:lnTo>
                      <a:pt x="268" y="115"/>
                    </a:lnTo>
                    <a:lnTo>
                      <a:pt x="266" y="122"/>
                    </a:lnTo>
                    <a:lnTo>
                      <a:pt x="261" y="131"/>
                    </a:lnTo>
                    <a:lnTo>
                      <a:pt x="261" y="140"/>
                    </a:lnTo>
                    <a:lnTo>
                      <a:pt x="268" y="133"/>
                    </a:lnTo>
                    <a:lnTo>
                      <a:pt x="273" y="117"/>
                    </a:lnTo>
                    <a:lnTo>
                      <a:pt x="282" y="101"/>
                    </a:lnTo>
                    <a:close/>
                    <a:moveTo>
                      <a:pt x="491" y="99"/>
                    </a:moveTo>
                    <a:lnTo>
                      <a:pt x="491" y="101"/>
                    </a:lnTo>
                    <a:lnTo>
                      <a:pt x="500" y="108"/>
                    </a:lnTo>
                    <a:lnTo>
                      <a:pt x="498" y="106"/>
                    </a:lnTo>
                    <a:lnTo>
                      <a:pt x="491" y="99"/>
                    </a:lnTo>
                    <a:close/>
                    <a:moveTo>
                      <a:pt x="498" y="90"/>
                    </a:moveTo>
                    <a:lnTo>
                      <a:pt x="500" y="94"/>
                    </a:lnTo>
                    <a:lnTo>
                      <a:pt x="507" y="104"/>
                    </a:lnTo>
                    <a:lnTo>
                      <a:pt x="514" y="113"/>
                    </a:lnTo>
                    <a:lnTo>
                      <a:pt x="503" y="94"/>
                    </a:lnTo>
                    <a:lnTo>
                      <a:pt x="503" y="99"/>
                    </a:lnTo>
                    <a:lnTo>
                      <a:pt x="498" y="90"/>
                    </a:lnTo>
                    <a:close/>
                    <a:moveTo>
                      <a:pt x="480" y="74"/>
                    </a:moveTo>
                    <a:lnTo>
                      <a:pt x="482" y="79"/>
                    </a:lnTo>
                    <a:lnTo>
                      <a:pt x="489" y="85"/>
                    </a:lnTo>
                    <a:lnTo>
                      <a:pt x="498" y="92"/>
                    </a:lnTo>
                    <a:lnTo>
                      <a:pt x="496" y="85"/>
                    </a:lnTo>
                    <a:lnTo>
                      <a:pt x="487" y="79"/>
                    </a:lnTo>
                    <a:lnTo>
                      <a:pt x="480" y="74"/>
                    </a:lnTo>
                    <a:close/>
                    <a:moveTo>
                      <a:pt x="485" y="70"/>
                    </a:moveTo>
                    <a:lnTo>
                      <a:pt x="491" y="76"/>
                    </a:lnTo>
                    <a:lnTo>
                      <a:pt x="491" y="74"/>
                    </a:lnTo>
                    <a:lnTo>
                      <a:pt x="489" y="70"/>
                    </a:lnTo>
                    <a:lnTo>
                      <a:pt x="485" y="70"/>
                    </a:lnTo>
                    <a:close/>
                    <a:moveTo>
                      <a:pt x="291" y="63"/>
                    </a:moveTo>
                    <a:lnTo>
                      <a:pt x="284" y="70"/>
                    </a:lnTo>
                    <a:lnTo>
                      <a:pt x="279" y="76"/>
                    </a:lnTo>
                    <a:lnTo>
                      <a:pt x="291" y="63"/>
                    </a:lnTo>
                    <a:close/>
                    <a:moveTo>
                      <a:pt x="304" y="52"/>
                    </a:moveTo>
                    <a:lnTo>
                      <a:pt x="300" y="56"/>
                    </a:lnTo>
                    <a:lnTo>
                      <a:pt x="295" y="70"/>
                    </a:lnTo>
                    <a:lnTo>
                      <a:pt x="297" y="58"/>
                    </a:lnTo>
                    <a:lnTo>
                      <a:pt x="288" y="70"/>
                    </a:lnTo>
                    <a:lnTo>
                      <a:pt x="277" y="79"/>
                    </a:lnTo>
                    <a:lnTo>
                      <a:pt x="273" y="83"/>
                    </a:lnTo>
                    <a:lnTo>
                      <a:pt x="270" y="92"/>
                    </a:lnTo>
                    <a:lnTo>
                      <a:pt x="279" y="85"/>
                    </a:lnTo>
                    <a:lnTo>
                      <a:pt x="286" y="79"/>
                    </a:lnTo>
                    <a:lnTo>
                      <a:pt x="295" y="72"/>
                    </a:lnTo>
                    <a:lnTo>
                      <a:pt x="300" y="63"/>
                    </a:lnTo>
                    <a:lnTo>
                      <a:pt x="304" y="52"/>
                    </a:lnTo>
                    <a:close/>
                    <a:moveTo>
                      <a:pt x="469" y="52"/>
                    </a:moveTo>
                    <a:lnTo>
                      <a:pt x="473" y="63"/>
                    </a:lnTo>
                    <a:lnTo>
                      <a:pt x="482" y="67"/>
                    </a:lnTo>
                    <a:lnTo>
                      <a:pt x="489" y="70"/>
                    </a:lnTo>
                    <a:lnTo>
                      <a:pt x="487" y="63"/>
                    </a:lnTo>
                    <a:lnTo>
                      <a:pt x="478" y="56"/>
                    </a:lnTo>
                    <a:lnTo>
                      <a:pt x="469" y="52"/>
                    </a:lnTo>
                    <a:close/>
                    <a:moveTo>
                      <a:pt x="311" y="40"/>
                    </a:moveTo>
                    <a:lnTo>
                      <a:pt x="302" y="49"/>
                    </a:lnTo>
                    <a:lnTo>
                      <a:pt x="309" y="45"/>
                    </a:lnTo>
                    <a:lnTo>
                      <a:pt x="311" y="40"/>
                    </a:lnTo>
                    <a:close/>
                    <a:moveTo>
                      <a:pt x="460" y="36"/>
                    </a:moveTo>
                    <a:lnTo>
                      <a:pt x="467" y="43"/>
                    </a:lnTo>
                    <a:lnTo>
                      <a:pt x="476" y="49"/>
                    </a:lnTo>
                    <a:lnTo>
                      <a:pt x="469" y="43"/>
                    </a:lnTo>
                    <a:lnTo>
                      <a:pt x="460" y="36"/>
                    </a:lnTo>
                    <a:close/>
                    <a:moveTo>
                      <a:pt x="316" y="36"/>
                    </a:moveTo>
                    <a:lnTo>
                      <a:pt x="313" y="38"/>
                    </a:lnTo>
                    <a:lnTo>
                      <a:pt x="311" y="43"/>
                    </a:lnTo>
                    <a:lnTo>
                      <a:pt x="316" y="36"/>
                    </a:lnTo>
                    <a:close/>
                    <a:moveTo>
                      <a:pt x="455" y="34"/>
                    </a:moveTo>
                    <a:lnTo>
                      <a:pt x="458" y="38"/>
                    </a:lnTo>
                    <a:lnTo>
                      <a:pt x="464" y="40"/>
                    </a:lnTo>
                    <a:lnTo>
                      <a:pt x="458" y="36"/>
                    </a:lnTo>
                    <a:lnTo>
                      <a:pt x="455" y="34"/>
                    </a:lnTo>
                    <a:close/>
                    <a:moveTo>
                      <a:pt x="327" y="20"/>
                    </a:moveTo>
                    <a:lnTo>
                      <a:pt x="320" y="27"/>
                    </a:lnTo>
                    <a:lnTo>
                      <a:pt x="325" y="25"/>
                    </a:lnTo>
                    <a:lnTo>
                      <a:pt x="327" y="20"/>
                    </a:lnTo>
                    <a:close/>
                    <a:moveTo>
                      <a:pt x="431" y="16"/>
                    </a:moveTo>
                    <a:lnTo>
                      <a:pt x="433" y="16"/>
                    </a:lnTo>
                    <a:lnTo>
                      <a:pt x="433" y="16"/>
                    </a:lnTo>
                    <a:lnTo>
                      <a:pt x="431" y="16"/>
                    </a:lnTo>
                    <a:close/>
                    <a:moveTo>
                      <a:pt x="349" y="7"/>
                    </a:moveTo>
                    <a:lnTo>
                      <a:pt x="343" y="9"/>
                    </a:lnTo>
                    <a:lnTo>
                      <a:pt x="336" y="11"/>
                    </a:lnTo>
                    <a:lnTo>
                      <a:pt x="331" y="13"/>
                    </a:lnTo>
                    <a:lnTo>
                      <a:pt x="329" y="18"/>
                    </a:lnTo>
                    <a:lnTo>
                      <a:pt x="336" y="16"/>
                    </a:lnTo>
                    <a:lnTo>
                      <a:pt x="343" y="13"/>
                    </a:lnTo>
                    <a:lnTo>
                      <a:pt x="336" y="16"/>
                    </a:lnTo>
                    <a:lnTo>
                      <a:pt x="329" y="18"/>
                    </a:lnTo>
                    <a:lnTo>
                      <a:pt x="327" y="25"/>
                    </a:lnTo>
                    <a:lnTo>
                      <a:pt x="327" y="25"/>
                    </a:lnTo>
                    <a:lnTo>
                      <a:pt x="336" y="18"/>
                    </a:lnTo>
                    <a:lnTo>
                      <a:pt x="345" y="11"/>
                    </a:lnTo>
                    <a:lnTo>
                      <a:pt x="358" y="7"/>
                    </a:lnTo>
                    <a:lnTo>
                      <a:pt x="349" y="7"/>
                    </a:lnTo>
                    <a:close/>
                    <a:moveTo>
                      <a:pt x="410" y="4"/>
                    </a:moveTo>
                    <a:lnTo>
                      <a:pt x="399" y="4"/>
                    </a:lnTo>
                    <a:lnTo>
                      <a:pt x="408" y="7"/>
                    </a:lnTo>
                    <a:lnTo>
                      <a:pt x="419" y="9"/>
                    </a:lnTo>
                    <a:lnTo>
                      <a:pt x="424" y="7"/>
                    </a:lnTo>
                    <a:lnTo>
                      <a:pt x="410" y="4"/>
                    </a:lnTo>
                    <a:close/>
                    <a:moveTo>
                      <a:pt x="404" y="0"/>
                    </a:moveTo>
                    <a:lnTo>
                      <a:pt x="394" y="2"/>
                    </a:lnTo>
                    <a:lnTo>
                      <a:pt x="385" y="4"/>
                    </a:lnTo>
                    <a:lnTo>
                      <a:pt x="388" y="4"/>
                    </a:lnTo>
                    <a:lnTo>
                      <a:pt x="401" y="2"/>
                    </a:lnTo>
                    <a:lnTo>
                      <a:pt x="413" y="4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35" y="9"/>
                    </a:lnTo>
                    <a:lnTo>
                      <a:pt x="440" y="13"/>
                    </a:lnTo>
                    <a:lnTo>
                      <a:pt x="444" y="18"/>
                    </a:lnTo>
                    <a:lnTo>
                      <a:pt x="453" y="20"/>
                    </a:lnTo>
                    <a:lnTo>
                      <a:pt x="460" y="27"/>
                    </a:lnTo>
                    <a:lnTo>
                      <a:pt x="469" y="34"/>
                    </a:lnTo>
                    <a:lnTo>
                      <a:pt x="476" y="40"/>
                    </a:lnTo>
                    <a:lnTo>
                      <a:pt x="462" y="34"/>
                    </a:lnTo>
                    <a:lnTo>
                      <a:pt x="473" y="40"/>
                    </a:lnTo>
                    <a:lnTo>
                      <a:pt x="480" y="49"/>
                    </a:lnTo>
                    <a:lnTo>
                      <a:pt x="487" y="58"/>
                    </a:lnTo>
                    <a:lnTo>
                      <a:pt x="500" y="72"/>
                    </a:lnTo>
                    <a:lnTo>
                      <a:pt x="514" y="83"/>
                    </a:lnTo>
                    <a:lnTo>
                      <a:pt x="505" y="76"/>
                    </a:lnTo>
                    <a:lnTo>
                      <a:pt x="514" y="88"/>
                    </a:lnTo>
                    <a:lnTo>
                      <a:pt x="503" y="76"/>
                    </a:lnTo>
                    <a:lnTo>
                      <a:pt x="491" y="67"/>
                    </a:lnTo>
                    <a:lnTo>
                      <a:pt x="494" y="72"/>
                    </a:lnTo>
                    <a:lnTo>
                      <a:pt x="496" y="85"/>
                    </a:lnTo>
                    <a:lnTo>
                      <a:pt x="498" y="85"/>
                    </a:lnTo>
                    <a:lnTo>
                      <a:pt x="507" y="101"/>
                    </a:lnTo>
                    <a:lnTo>
                      <a:pt x="519" y="115"/>
                    </a:lnTo>
                    <a:lnTo>
                      <a:pt x="519" y="117"/>
                    </a:lnTo>
                    <a:lnTo>
                      <a:pt x="532" y="108"/>
                    </a:lnTo>
                    <a:lnTo>
                      <a:pt x="525" y="113"/>
                    </a:lnTo>
                    <a:lnTo>
                      <a:pt x="519" y="117"/>
                    </a:lnTo>
                    <a:lnTo>
                      <a:pt x="528" y="128"/>
                    </a:lnTo>
                    <a:lnTo>
                      <a:pt x="537" y="137"/>
                    </a:lnTo>
                    <a:lnTo>
                      <a:pt x="523" y="124"/>
                    </a:lnTo>
                    <a:lnTo>
                      <a:pt x="525" y="131"/>
                    </a:lnTo>
                    <a:lnTo>
                      <a:pt x="521" y="124"/>
                    </a:lnTo>
                    <a:lnTo>
                      <a:pt x="516" y="119"/>
                    </a:lnTo>
                    <a:lnTo>
                      <a:pt x="516" y="119"/>
                    </a:lnTo>
                    <a:lnTo>
                      <a:pt x="537" y="149"/>
                    </a:lnTo>
                    <a:lnTo>
                      <a:pt x="550" y="182"/>
                    </a:lnTo>
                    <a:lnTo>
                      <a:pt x="537" y="149"/>
                    </a:lnTo>
                    <a:lnTo>
                      <a:pt x="514" y="122"/>
                    </a:lnTo>
                    <a:lnTo>
                      <a:pt x="512" y="122"/>
                    </a:lnTo>
                    <a:lnTo>
                      <a:pt x="525" y="149"/>
                    </a:lnTo>
                    <a:lnTo>
                      <a:pt x="539" y="173"/>
                    </a:lnTo>
                    <a:lnTo>
                      <a:pt x="514" y="135"/>
                    </a:lnTo>
                    <a:lnTo>
                      <a:pt x="516" y="142"/>
                    </a:lnTo>
                    <a:lnTo>
                      <a:pt x="519" y="142"/>
                    </a:lnTo>
                    <a:lnTo>
                      <a:pt x="516" y="142"/>
                    </a:lnTo>
                    <a:lnTo>
                      <a:pt x="519" y="155"/>
                    </a:lnTo>
                    <a:lnTo>
                      <a:pt x="530" y="160"/>
                    </a:lnTo>
                    <a:lnTo>
                      <a:pt x="521" y="158"/>
                    </a:lnTo>
                    <a:lnTo>
                      <a:pt x="521" y="167"/>
                    </a:lnTo>
                    <a:lnTo>
                      <a:pt x="523" y="167"/>
                    </a:lnTo>
                    <a:lnTo>
                      <a:pt x="521" y="169"/>
                    </a:lnTo>
                    <a:lnTo>
                      <a:pt x="521" y="171"/>
                    </a:lnTo>
                    <a:lnTo>
                      <a:pt x="541" y="196"/>
                    </a:lnTo>
                    <a:lnTo>
                      <a:pt x="555" y="225"/>
                    </a:lnTo>
                    <a:lnTo>
                      <a:pt x="541" y="198"/>
                    </a:lnTo>
                    <a:lnTo>
                      <a:pt x="525" y="176"/>
                    </a:lnTo>
                    <a:lnTo>
                      <a:pt x="530" y="187"/>
                    </a:lnTo>
                    <a:lnTo>
                      <a:pt x="532" y="196"/>
                    </a:lnTo>
                    <a:lnTo>
                      <a:pt x="532" y="207"/>
                    </a:lnTo>
                    <a:lnTo>
                      <a:pt x="537" y="212"/>
                    </a:lnTo>
                    <a:lnTo>
                      <a:pt x="532" y="207"/>
                    </a:lnTo>
                    <a:lnTo>
                      <a:pt x="532" y="212"/>
                    </a:lnTo>
                    <a:lnTo>
                      <a:pt x="541" y="223"/>
                    </a:lnTo>
                    <a:lnTo>
                      <a:pt x="548" y="234"/>
                    </a:lnTo>
                    <a:lnTo>
                      <a:pt x="539" y="223"/>
                    </a:lnTo>
                    <a:lnTo>
                      <a:pt x="530" y="209"/>
                    </a:lnTo>
                    <a:lnTo>
                      <a:pt x="530" y="214"/>
                    </a:lnTo>
                    <a:lnTo>
                      <a:pt x="543" y="252"/>
                    </a:lnTo>
                    <a:lnTo>
                      <a:pt x="550" y="291"/>
                    </a:lnTo>
                    <a:lnTo>
                      <a:pt x="543" y="257"/>
                    </a:lnTo>
                    <a:lnTo>
                      <a:pt x="530" y="223"/>
                    </a:lnTo>
                    <a:lnTo>
                      <a:pt x="530" y="234"/>
                    </a:lnTo>
                    <a:lnTo>
                      <a:pt x="532" y="241"/>
                    </a:lnTo>
                    <a:lnTo>
                      <a:pt x="530" y="236"/>
                    </a:lnTo>
                    <a:lnTo>
                      <a:pt x="530" y="239"/>
                    </a:lnTo>
                    <a:lnTo>
                      <a:pt x="530" y="236"/>
                    </a:lnTo>
                    <a:lnTo>
                      <a:pt x="528" y="230"/>
                    </a:lnTo>
                    <a:lnTo>
                      <a:pt x="528" y="232"/>
                    </a:lnTo>
                    <a:lnTo>
                      <a:pt x="525" y="230"/>
                    </a:lnTo>
                    <a:lnTo>
                      <a:pt x="521" y="225"/>
                    </a:lnTo>
                    <a:lnTo>
                      <a:pt x="521" y="227"/>
                    </a:lnTo>
                    <a:lnTo>
                      <a:pt x="523" y="227"/>
                    </a:lnTo>
                    <a:lnTo>
                      <a:pt x="523" y="232"/>
                    </a:lnTo>
                    <a:lnTo>
                      <a:pt x="528" y="241"/>
                    </a:lnTo>
                    <a:lnTo>
                      <a:pt x="532" y="252"/>
                    </a:lnTo>
                    <a:lnTo>
                      <a:pt x="537" y="264"/>
                    </a:lnTo>
                    <a:lnTo>
                      <a:pt x="539" y="264"/>
                    </a:lnTo>
                    <a:lnTo>
                      <a:pt x="537" y="264"/>
                    </a:lnTo>
                    <a:lnTo>
                      <a:pt x="546" y="273"/>
                    </a:lnTo>
                    <a:lnTo>
                      <a:pt x="543" y="275"/>
                    </a:lnTo>
                    <a:lnTo>
                      <a:pt x="534" y="264"/>
                    </a:lnTo>
                    <a:lnTo>
                      <a:pt x="534" y="261"/>
                    </a:lnTo>
                    <a:lnTo>
                      <a:pt x="534" y="282"/>
                    </a:lnTo>
                    <a:lnTo>
                      <a:pt x="541" y="288"/>
                    </a:lnTo>
                    <a:lnTo>
                      <a:pt x="548" y="295"/>
                    </a:lnTo>
                    <a:lnTo>
                      <a:pt x="541" y="288"/>
                    </a:lnTo>
                    <a:lnTo>
                      <a:pt x="534" y="282"/>
                    </a:lnTo>
                    <a:lnTo>
                      <a:pt x="534" y="288"/>
                    </a:lnTo>
                    <a:lnTo>
                      <a:pt x="537" y="286"/>
                    </a:lnTo>
                    <a:lnTo>
                      <a:pt x="534" y="288"/>
                    </a:lnTo>
                    <a:lnTo>
                      <a:pt x="534" y="291"/>
                    </a:lnTo>
                    <a:lnTo>
                      <a:pt x="543" y="300"/>
                    </a:lnTo>
                    <a:lnTo>
                      <a:pt x="534" y="293"/>
                    </a:lnTo>
                    <a:lnTo>
                      <a:pt x="534" y="293"/>
                    </a:lnTo>
                    <a:lnTo>
                      <a:pt x="539" y="304"/>
                    </a:lnTo>
                    <a:lnTo>
                      <a:pt x="541" y="315"/>
                    </a:lnTo>
                    <a:lnTo>
                      <a:pt x="539" y="304"/>
                    </a:lnTo>
                    <a:lnTo>
                      <a:pt x="534" y="295"/>
                    </a:lnTo>
                    <a:lnTo>
                      <a:pt x="532" y="304"/>
                    </a:lnTo>
                    <a:lnTo>
                      <a:pt x="537" y="306"/>
                    </a:lnTo>
                    <a:lnTo>
                      <a:pt x="532" y="304"/>
                    </a:lnTo>
                    <a:lnTo>
                      <a:pt x="532" y="306"/>
                    </a:lnTo>
                    <a:lnTo>
                      <a:pt x="541" y="315"/>
                    </a:lnTo>
                    <a:lnTo>
                      <a:pt x="532" y="306"/>
                    </a:lnTo>
                    <a:lnTo>
                      <a:pt x="532" y="313"/>
                    </a:lnTo>
                    <a:lnTo>
                      <a:pt x="532" y="306"/>
                    </a:lnTo>
                    <a:lnTo>
                      <a:pt x="532" y="304"/>
                    </a:lnTo>
                    <a:lnTo>
                      <a:pt x="525" y="304"/>
                    </a:lnTo>
                    <a:lnTo>
                      <a:pt x="521" y="309"/>
                    </a:lnTo>
                    <a:lnTo>
                      <a:pt x="514" y="313"/>
                    </a:lnTo>
                    <a:lnTo>
                      <a:pt x="519" y="318"/>
                    </a:lnTo>
                    <a:lnTo>
                      <a:pt x="523" y="320"/>
                    </a:lnTo>
                    <a:lnTo>
                      <a:pt x="530" y="320"/>
                    </a:lnTo>
                    <a:lnTo>
                      <a:pt x="537" y="320"/>
                    </a:lnTo>
                    <a:lnTo>
                      <a:pt x="546" y="320"/>
                    </a:lnTo>
                    <a:lnTo>
                      <a:pt x="573" y="320"/>
                    </a:lnTo>
                    <a:lnTo>
                      <a:pt x="602" y="333"/>
                    </a:lnTo>
                    <a:lnTo>
                      <a:pt x="622" y="349"/>
                    </a:lnTo>
                    <a:lnTo>
                      <a:pt x="643" y="374"/>
                    </a:lnTo>
                    <a:lnTo>
                      <a:pt x="661" y="401"/>
                    </a:lnTo>
                    <a:lnTo>
                      <a:pt x="670" y="415"/>
                    </a:lnTo>
                    <a:lnTo>
                      <a:pt x="676" y="430"/>
                    </a:lnTo>
                    <a:lnTo>
                      <a:pt x="685" y="446"/>
                    </a:lnTo>
                    <a:lnTo>
                      <a:pt x="694" y="464"/>
                    </a:lnTo>
                    <a:lnTo>
                      <a:pt x="708" y="491"/>
                    </a:lnTo>
                    <a:lnTo>
                      <a:pt x="733" y="543"/>
                    </a:lnTo>
                    <a:lnTo>
                      <a:pt x="753" y="588"/>
                    </a:lnTo>
                    <a:lnTo>
                      <a:pt x="769" y="626"/>
                    </a:lnTo>
                    <a:lnTo>
                      <a:pt x="776" y="644"/>
                    </a:lnTo>
                    <a:lnTo>
                      <a:pt x="773" y="658"/>
                    </a:lnTo>
                    <a:lnTo>
                      <a:pt x="767" y="674"/>
                    </a:lnTo>
                    <a:lnTo>
                      <a:pt x="758" y="687"/>
                    </a:lnTo>
                    <a:lnTo>
                      <a:pt x="746" y="705"/>
                    </a:lnTo>
                    <a:lnTo>
                      <a:pt x="735" y="721"/>
                    </a:lnTo>
                    <a:lnTo>
                      <a:pt x="719" y="744"/>
                    </a:lnTo>
                    <a:lnTo>
                      <a:pt x="701" y="766"/>
                    </a:lnTo>
                    <a:lnTo>
                      <a:pt x="681" y="789"/>
                    </a:lnTo>
                    <a:lnTo>
                      <a:pt x="663" y="811"/>
                    </a:lnTo>
                    <a:lnTo>
                      <a:pt x="647" y="829"/>
                    </a:lnTo>
                    <a:lnTo>
                      <a:pt x="638" y="841"/>
                    </a:lnTo>
                    <a:lnTo>
                      <a:pt x="620" y="861"/>
                    </a:lnTo>
                    <a:lnTo>
                      <a:pt x="602" y="881"/>
                    </a:lnTo>
                    <a:lnTo>
                      <a:pt x="591" y="897"/>
                    </a:lnTo>
                    <a:lnTo>
                      <a:pt x="586" y="899"/>
                    </a:lnTo>
                    <a:lnTo>
                      <a:pt x="582" y="901"/>
                    </a:lnTo>
                    <a:lnTo>
                      <a:pt x="575" y="899"/>
                    </a:lnTo>
                    <a:lnTo>
                      <a:pt x="570" y="899"/>
                    </a:lnTo>
                    <a:lnTo>
                      <a:pt x="566" y="895"/>
                    </a:lnTo>
                    <a:lnTo>
                      <a:pt x="561" y="892"/>
                    </a:lnTo>
                    <a:lnTo>
                      <a:pt x="557" y="890"/>
                    </a:lnTo>
                    <a:lnTo>
                      <a:pt x="555" y="890"/>
                    </a:lnTo>
                    <a:lnTo>
                      <a:pt x="552" y="890"/>
                    </a:lnTo>
                    <a:lnTo>
                      <a:pt x="552" y="890"/>
                    </a:lnTo>
                    <a:lnTo>
                      <a:pt x="552" y="890"/>
                    </a:lnTo>
                    <a:lnTo>
                      <a:pt x="552" y="892"/>
                    </a:lnTo>
                    <a:lnTo>
                      <a:pt x="555" y="897"/>
                    </a:lnTo>
                    <a:lnTo>
                      <a:pt x="555" y="910"/>
                    </a:lnTo>
                    <a:lnTo>
                      <a:pt x="557" y="928"/>
                    </a:lnTo>
                    <a:lnTo>
                      <a:pt x="561" y="949"/>
                    </a:lnTo>
                    <a:lnTo>
                      <a:pt x="564" y="967"/>
                    </a:lnTo>
                    <a:lnTo>
                      <a:pt x="564" y="978"/>
                    </a:lnTo>
                    <a:lnTo>
                      <a:pt x="566" y="998"/>
                    </a:lnTo>
                    <a:lnTo>
                      <a:pt x="570" y="1028"/>
                    </a:lnTo>
                    <a:lnTo>
                      <a:pt x="577" y="1070"/>
                    </a:lnTo>
                    <a:lnTo>
                      <a:pt x="584" y="1118"/>
                    </a:lnTo>
                    <a:lnTo>
                      <a:pt x="591" y="1163"/>
                    </a:lnTo>
                    <a:lnTo>
                      <a:pt x="595" y="1197"/>
                    </a:lnTo>
                    <a:lnTo>
                      <a:pt x="600" y="1226"/>
                    </a:lnTo>
                    <a:lnTo>
                      <a:pt x="600" y="1251"/>
                    </a:lnTo>
                    <a:lnTo>
                      <a:pt x="602" y="1305"/>
                    </a:lnTo>
                    <a:lnTo>
                      <a:pt x="611" y="1352"/>
                    </a:lnTo>
                    <a:lnTo>
                      <a:pt x="613" y="1370"/>
                    </a:lnTo>
                    <a:lnTo>
                      <a:pt x="616" y="1386"/>
                    </a:lnTo>
                    <a:lnTo>
                      <a:pt x="618" y="1404"/>
                    </a:lnTo>
                    <a:lnTo>
                      <a:pt x="620" y="1429"/>
                    </a:lnTo>
                    <a:lnTo>
                      <a:pt x="622" y="1449"/>
                    </a:lnTo>
                    <a:lnTo>
                      <a:pt x="622" y="1460"/>
                    </a:lnTo>
                    <a:lnTo>
                      <a:pt x="622" y="1467"/>
                    </a:lnTo>
                    <a:lnTo>
                      <a:pt x="622" y="1474"/>
                    </a:lnTo>
                    <a:lnTo>
                      <a:pt x="622" y="1483"/>
                    </a:lnTo>
                    <a:lnTo>
                      <a:pt x="625" y="1496"/>
                    </a:lnTo>
                    <a:lnTo>
                      <a:pt x="631" y="1519"/>
                    </a:lnTo>
                    <a:lnTo>
                      <a:pt x="640" y="1548"/>
                    </a:lnTo>
                    <a:lnTo>
                      <a:pt x="652" y="1580"/>
                    </a:lnTo>
                    <a:lnTo>
                      <a:pt x="665" y="1614"/>
                    </a:lnTo>
                    <a:lnTo>
                      <a:pt x="679" y="1656"/>
                    </a:lnTo>
                    <a:lnTo>
                      <a:pt x="685" y="1697"/>
                    </a:lnTo>
                    <a:lnTo>
                      <a:pt x="692" y="1733"/>
                    </a:lnTo>
                    <a:lnTo>
                      <a:pt x="699" y="1769"/>
                    </a:lnTo>
                    <a:lnTo>
                      <a:pt x="706" y="1803"/>
                    </a:lnTo>
                    <a:lnTo>
                      <a:pt x="710" y="1839"/>
                    </a:lnTo>
                    <a:lnTo>
                      <a:pt x="715" y="1877"/>
                    </a:lnTo>
                    <a:lnTo>
                      <a:pt x="719" y="1909"/>
                    </a:lnTo>
                    <a:lnTo>
                      <a:pt x="722" y="1931"/>
                    </a:lnTo>
                    <a:lnTo>
                      <a:pt x="726" y="1947"/>
                    </a:lnTo>
                    <a:lnTo>
                      <a:pt x="728" y="1958"/>
                    </a:lnTo>
                    <a:lnTo>
                      <a:pt x="731" y="1968"/>
                    </a:lnTo>
                    <a:lnTo>
                      <a:pt x="731" y="1979"/>
                    </a:lnTo>
                    <a:lnTo>
                      <a:pt x="735" y="2013"/>
                    </a:lnTo>
                    <a:lnTo>
                      <a:pt x="746" y="2053"/>
                    </a:lnTo>
                    <a:lnTo>
                      <a:pt x="751" y="2080"/>
                    </a:lnTo>
                    <a:lnTo>
                      <a:pt x="755" y="2103"/>
                    </a:lnTo>
                    <a:lnTo>
                      <a:pt x="755" y="2128"/>
                    </a:lnTo>
                    <a:lnTo>
                      <a:pt x="749" y="2141"/>
                    </a:lnTo>
                    <a:lnTo>
                      <a:pt x="737" y="2150"/>
                    </a:lnTo>
                    <a:lnTo>
                      <a:pt x="722" y="2152"/>
                    </a:lnTo>
                    <a:lnTo>
                      <a:pt x="703" y="2152"/>
                    </a:lnTo>
                    <a:lnTo>
                      <a:pt x="685" y="2150"/>
                    </a:lnTo>
                    <a:lnTo>
                      <a:pt x="672" y="2141"/>
                    </a:lnTo>
                    <a:lnTo>
                      <a:pt x="663" y="2130"/>
                    </a:lnTo>
                    <a:lnTo>
                      <a:pt x="661" y="2114"/>
                    </a:lnTo>
                    <a:lnTo>
                      <a:pt x="661" y="2098"/>
                    </a:lnTo>
                    <a:lnTo>
                      <a:pt x="661" y="2087"/>
                    </a:lnTo>
                    <a:lnTo>
                      <a:pt x="661" y="2064"/>
                    </a:lnTo>
                    <a:lnTo>
                      <a:pt x="661" y="2046"/>
                    </a:lnTo>
                    <a:lnTo>
                      <a:pt x="658" y="2033"/>
                    </a:lnTo>
                    <a:lnTo>
                      <a:pt x="652" y="2017"/>
                    </a:lnTo>
                    <a:lnTo>
                      <a:pt x="647" y="2001"/>
                    </a:lnTo>
                    <a:lnTo>
                      <a:pt x="647" y="1983"/>
                    </a:lnTo>
                    <a:lnTo>
                      <a:pt x="647" y="1968"/>
                    </a:lnTo>
                    <a:lnTo>
                      <a:pt x="654" y="1956"/>
                    </a:lnTo>
                    <a:lnTo>
                      <a:pt x="658" y="1952"/>
                    </a:lnTo>
                    <a:lnTo>
                      <a:pt x="661" y="1949"/>
                    </a:lnTo>
                    <a:lnTo>
                      <a:pt x="663" y="1945"/>
                    </a:lnTo>
                    <a:lnTo>
                      <a:pt x="663" y="1943"/>
                    </a:lnTo>
                    <a:lnTo>
                      <a:pt x="663" y="1936"/>
                    </a:lnTo>
                    <a:lnTo>
                      <a:pt x="661" y="1925"/>
                    </a:lnTo>
                    <a:lnTo>
                      <a:pt x="654" y="1911"/>
                    </a:lnTo>
                    <a:lnTo>
                      <a:pt x="647" y="1895"/>
                    </a:lnTo>
                    <a:lnTo>
                      <a:pt x="640" y="1882"/>
                    </a:lnTo>
                    <a:lnTo>
                      <a:pt x="634" y="1868"/>
                    </a:lnTo>
                    <a:lnTo>
                      <a:pt x="625" y="1844"/>
                    </a:lnTo>
                    <a:lnTo>
                      <a:pt x="611" y="1810"/>
                    </a:lnTo>
                    <a:lnTo>
                      <a:pt x="597" y="1771"/>
                    </a:lnTo>
                    <a:lnTo>
                      <a:pt x="579" y="1726"/>
                    </a:lnTo>
                    <a:lnTo>
                      <a:pt x="564" y="1688"/>
                    </a:lnTo>
                    <a:lnTo>
                      <a:pt x="550" y="1652"/>
                    </a:lnTo>
                    <a:lnTo>
                      <a:pt x="541" y="1620"/>
                    </a:lnTo>
                    <a:lnTo>
                      <a:pt x="532" y="1593"/>
                    </a:lnTo>
                    <a:lnTo>
                      <a:pt x="525" y="1571"/>
                    </a:lnTo>
                    <a:lnTo>
                      <a:pt x="521" y="1560"/>
                    </a:lnTo>
                    <a:lnTo>
                      <a:pt x="516" y="1546"/>
                    </a:lnTo>
                    <a:lnTo>
                      <a:pt x="510" y="1530"/>
                    </a:lnTo>
                    <a:lnTo>
                      <a:pt x="500" y="1517"/>
                    </a:lnTo>
                    <a:lnTo>
                      <a:pt x="496" y="1505"/>
                    </a:lnTo>
                    <a:lnTo>
                      <a:pt x="491" y="1501"/>
                    </a:lnTo>
                    <a:lnTo>
                      <a:pt x="487" y="1501"/>
                    </a:lnTo>
                    <a:lnTo>
                      <a:pt x="478" y="1501"/>
                    </a:lnTo>
                    <a:lnTo>
                      <a:pt x="467" y="1501"/>
                    </a:lnTo>
                    <a:lnTo>
                      <a:pt x="455" y="1499"/>
                    </a:lnTo>
                    <a:lnTo>
                      <a:pt x="449" y="1499"/>
                    </a:lnTo>
                    <a:lnTo>
                      <a:pt x="442" y="1496"/>
                    </a:lnTo>
                    <a:lnTo>
                      <a:pt x="433" y="1496"/>
                    </a:lnTo>
                    <a:lnTo>
                      <a:pt x="424" y="1496"/>
                    </a:lnTo>
                    <a:lnTo>
                      <a:pt x="419" y="1496"/>
                    </a:lnTo>
                    <a:lnTo>
                      <a:pt x="417" y="1496"/>
                    </a:lnTo>
                    <a:lnTo>
                      <a:pt x="415" y="1499"/>
                    </a:lnTo>
                    <a:lnTo>
                      <a:pt x="413" y="1499"/>
                    </a:lnTo>
                    <a:lnTo>
                      <a:pt x="408" y="1499"/>
                    </a:lnTo>
                    <a:lnTo>
                      <a:pt x="404" y="1499"/>
                    </a:lnTo>
                    <a:lnTo>
                      <a:pt x="397" y="1499"/>
                    </a:lnTo>
                    <a:lnTo>
                      <a:pt x="388" y="1499"/>
                    </a:lnTo>
                    <a:lnTo>
                      <a:pt x="383" y="1496"/>
                    </a:lnTo>
                    <a:lnTo>
                      <a:pt x="379" y="1496"/>
                    </a:lnTo>
                    <a:lnTo>
                      <a:pt x="376" y="1494"/>
                    </a:lnTo>
                    <a:lnTo>
                      <a:pt x="372" y="1492"/>
                    </a:lnTo>
                    <a:lnTo>
                      <a:pt x="370" y="1490"/>
                    </a:lnTo>
                    <a:lnTo>
                      <a:pt x="365" y="1487"/>
                    </a:lnTo>
                    <a:lnTo>
                      <a:pt x="363" y="1485"/>
                    </a:lnTo>
                    <a:lnTo>
                      <a:pt x="358" y="1485"/>
                    </a:lnTo>
                    <a:lnTo>
                      <a:pt x="356" y="1485"/>
                    </a:lnTo>
                    <a:lnTo>
                      <a:pt x="354" y="1485"/>
                    </a:lnTo>
                    <a:lnTo>
                      <a:pt x="352" y="1485"/>
                    </a:lnTo>
                    <a:lnTo>
                      <a:pt x="347" y="1485"/>
                    </a:lnTo>
                    <a:lnTo>
                      <a:pt x="340" y="1485"/>
                    </a:lnTo>
                    <a:lnTo>
                      <a:pt x="329" y="1483"/>
                    </a:lnTo>
                    <a:lnTo>
                      <a:pt x="322" y="1483"/>
                    </a:lnTo>
                    <a:lnTo>
                      <a:pt x="313" y="1483"/>
                    </a:lnTo>
                    <a:lnTo>
                      <a:pt x="309" y="1485"/>
                    </a:lnTo>
                    <a:lnTo>
                      <a:pt x="304" y="1490"/>
                    </a:lnTo>
                    <a:lnTo>
                      <a:pt x="302" y="1492"/>
                    </a:lnTo>
                    <a:lnTo>
                      <a:pt x="297" y="1494"/>
                    </a:lnTo>
                    <a:lnTo>
                      <a:pt x="291" y="1494"/>
                    </a:lnTo>
                    <a:lnTo>
                      <a:pt x="286" y="1496"/>
                    </a:lnTo>
                    <a:lnTo>
                      <a:pt x="282" y="1494"/>
                    </a:lnTo>
                    <a:lnTo>
                      <a:pt x="279" y="1494"/>
                    </a:lnTo>
                    <a:lnTo>
                      <a:pt x="277" y="1494"/>
                    </a:lnTo>
                    <a:lnTo>
                      <a:pt x="277" y="1499"/>
                    </a:lnTo>
                    <a:lnTo>
                      <a:pt x="275" y="1510"/>
                    </a:lnTo>
                    <a:lnTo>
                      <a:pt x="273" y="1526"/>
                    </a:lnTo>
                    <a:lnTo>
                      <a:pt x="268" y="1539"/>
                    </a:lnTo>
                    <a:lnTo>
                      <a:pt x="266" y="1553"/>
                    </a:lnTo>
                    <a:lnTo>
                      <a:pt x="264" y="1566"/>
                    </a:lnTo>
                    <a:lnTo>
                      <a:pt x="261" y="1593"/>
                    </a:lnTo>
                    <a:lnTo>
                      <a:pt x="261" y="1623"/>
                    </a:lnTo>
                    <a:lnTo>
                      <a:pt x="261" y="1656"/>
                    </a:lnTo>
                    <a:lnTo>
                      <a:pt x="259" y="1688"/>
                    </a:lnTo>
                    <a:lnTo>
                      <a:pt x="259" y="1720"/>
                    </a:lnTo>
                    <a:lnTo>
                      <a:pt x="255" y="1756"/>
                    </a:lnTo>
                    <a:lnTo>
                      <a:pt x="250" y="1792"/>
                    </a:lnTo>
                    <a:lnTo>
                      <a:pt x="246" y="1823"/>
                    </a:lnTo>
                    <a:lnTo>
                      <a:pt x="243" y="1848"/>
                    </a:lnTo>
                    <a:lnTo>
                      <a:pt x="241" y="1875"/>
                    </a:lnTo>
                    <a:lnTo>
                      <a:pt x="241" y="1902"/>
                    </a:lnTo>
                    <a:lnTo>
                      <a:pt x="243" y="1927"/>
                    </a:lnTo>
                    <a:lnTo>
                      <a:pt x="246" y="1947"/>
                    </a:lnTo>
                    <a:lnTo>
                      <a:pt x="248" y="1961"/>
                    </a:lnTo>
                    <a:lnTo>
                      <a:pt x="248" y="1972"/>
                    </a:lnTo>
                    <a:lnTo>
                      <a:pt x="248" y="1988"/>
                    </a:lnTo>
                    <a:lnTo>
                      <a:pt x="250" y="2008"/>
                    </a:lnTo>
                    <a:lnTo>
                      <a:pt x="255" y="2028"/>
                    </a:lnTo>
                    <a:lnTo>
                      <a:pt x="259" y="2042"/>
                    </a:lnTo>
                    <a:lnTo>
                      <a:pt x="261" y="2055"/>
                    </a:lnTo>
                    <a:lnTo>
                      <a:pt x="266" y="2067"/>
                    </a:lnTo>
                    <a:lnTo>
                      <a:pt x="270" y="2089"/>
                    </a:lnTo>
                    <a:lnTo>
                      <a:pt x="277" y="2112"/>
                    </a:lnTo>
                    <a:lnTo>
                      <a:pt x="277" y="2134"/>
                    </a:lnTo>
                    <a:lnTo>
                      <a:pt x="273" y="2143"/>
                    </a:lnTo>
                    <a:lnTo>
                      <a:pt x="261" y="2150"/>
                    </a:lnTo>
                    <a:lnTo>
                      <a:pt x="246" y="2155"/>
                    </a:lnTo>
                    <a:lnTo>
                      <a:pt x="228" y="2155"/>
                    </a:lnTo>
                    <a:lnTo>
                      <a:pt x="203" y="2148"/>
                    </a:lnTo>
                    <a:lnTo>
                      <a:pt x="187" y="2137"/>
                    </a:lnTo>
                    <a:lnTo>
                      <a:pt x="176" y="2123"/>
                    </a:lnTo>
                    <a:lnTo>
                      <a:pt x="173" y="2107"/>
                    </a:lnTo>
                    <a:lnTo>
                      <a:pt x="173" y="2087"/>
                    </a:lnTo>
                    <a:lnTo>
                      <a:pt x="173" y="2067"/>
                    </a:lnTo>
                    <a:lnTo>
                      <a:pt x="173" y="2051"/>
                    </a:lnTo>
                    <a:lnTo>
                      <a:pt x="173" y="2044"/>
                    </a:lnTo>
                    <a:lnTo>
                      <a:pt x="173" y="2037"/>
                    </a:lnTo>
                    <a:lnTo>
                      <a:pt x="171" y="2031"/>
                    </a:lnTo>
                    <a:lnTo>
                      <a:pt x="171" y="2026"/>
                    </a:lnTo>
                    <a:lnTo>
                      <a:pt x="169" y="2017"/>
                    </a:lnTo>
                    <a:lnTo>
                      <a:pt x="167" y="2008"/>
                    </a:lnTo>
                    <a:lnTo>
                      <a:pt x="167" y="2001"/>
                    </a:lnTo>
                    <a:lnTo>
                      <a:pt x="169" y="1995"/>
                    </a:lnTo>
                    <a:lnTo>
                      <a:pt x="171" y="1990"/>
                    </a:lnTo>
                    <a:lnTo>
                      <a:pt x="176" y="1986"/>
                    </a:lnTo>
                    <a:lnTo>
                      <a:pt x="178" y="1981"/>
                    </a:lnTo>
                    <a:lnTo>
                      <a:pt x="178" y="1979"/>
                    </a:lnTo>
                    <a:lnTo>
                      <a:pt x="178" y="1974"/>
                    </a:lnTo>
                    <a:lnTo>
                      <a:pt x="178" y="1970"/>
                    </a:lnTo>
                    <a:lnTo>
                      <a:pt x="176" y="1963"/>
                    </a:lnTo>
                    <a:lnTo>
                      <a:pt x="176" y="1952"/>
                    </a:lnTo>
                    <a:lnTo>
                      <a:pt x="178" y="1936"/>
                    </a:lnTo>
                    <a:lnTo>
                      <a:pt x="180" y="1916"/>
                    </a:lnTo>
                    <a:lnTo>
                      <a:pt x="178" y="1895"/>
                    </a:lnTo>
                    <a:lnTo>
                      <a:pt x="176" y="1866"/>
                    </a:lnTo>
                    <a:lnTo>
                      <a:pt x="169" y="1832"/>
                    </a:lnTo>
                    <a:lnTo>
                      <a:pt x="164" y="1798"/>
                    </a:lnTo>
                    <a:lnTo>
                      <a:pt x="158" y="1767"/>
                    </a:lnTo>
                    <a:lnTo>
                      <a:pt x="151" y="1715"/>
                    </a:lnTo>
                    <a:lnTo>
                      <a:pt x="149" y="1665"/>
                    </a:lnTo>
                    <a:lnTo>
                      <a:pt x="146" y="1620"/>
                    </a:lnTo>
                    <a:lnTo>
                      <a:pt x="146" y="1600"/>
                    </a:lnTo>
                    <a:lnTo>
                      <a:pt x="146" y="1573"/>
                    </a:lnTo>
                    <a:lnTo>
                      <a:pt x="151" y="1544"/>
                    </a:lnTo>
                    <a:lnTo>
                      <a:pt x="153" y="1514"/>
                    </a:lnTo>
                    <a:lnTo>
                      <a:pt x="155" y="1490"/>
                    </a:lnTo>
                    <a:lnTo>
                      <a:pt x="158" y="1472"/>
                    </a:lnTo>
                    <a:lnTo>
                      <a:pt x="160" y="1465"/>
                    </a:lnTo>
                    <a:lnTo>
                      <a:pt x="122" y="1465"/>
                    </a:lnTo>
                    <a:lnTo>
                      <a:pt x="115" y="1465"/>
                    </a:lnTo>
                    <a:lnTo>
                      <a:pt x="108" y="1463"/>
                    </a:lnTo>
                    <a:lnTo>
                      <a:pt x="101" y="1458"/>
                    </a:lnTo>
                    <a:lnTo>
                      <a:pt x="97" y="1454"/>
                    </a:lnTo>
                    <a:lnTo>
                      <a:pt x="92" y="1447"/>
                    </a:lnTo>
                    <a:lnTo>
                      <a:pt x="92" y="1438"/>
                    </a:lnTo>
                    <a:lnTo>
                      <a:pt x="92" y="1418"/>
                    </a:lnTo>
                    <a:lnTo>
                      <a:pt x="95" y="1391"/>
                    </a:lnTo>
                    <a:lnTo>
                      <a:pt x="99" y="1363"/>
                    </a:lnTo>
                    <a:lnTo>
                      <a:pt x="101" y="1339"/>
                    </a:lnTo>
                    <a:lnTo>
                      <a:pt x="106" y="1300"/>
                    </a:lnTo>
                    <a:lnTo>
                      <a:pt x="106" y="1258"/>
                    </a:lnTo>
                    <a:lnTo>
                      <a:pt x="106" y="1210"/>
                    </a:lnTo>
                    <a:lnTo>
                      <a:pt x="108" y="1172"/>
                    </a:lnTo>
                    <a:lnTo>
                      <a:pt x="115" y="1127"/>
                    </a:lnTo>
                    <a:lnTo>
                      <a:pt x="119" y="1082"/>
                    </a:lnTo>
                    <a:lnTo>
                      <a:pt x="124" y="1032"/>
                    </a:lnTo>
                    <a:lnTo>
                      <a:pt x="126" y="1001"/>
                    </a:lnTo>
                    <a:lnTo>
                      <a:pt x="131" y="974"/>
                    </a:lnTo>
                    <a:lnTo>
                      <a:pt x="137" y="951"/>
                    </a:lnTo>
                    <a:lnTo>
                      <a:pt x="144" y="931"/>
                    </a:lnTo>
                    <a:lnTo>
                      <a:pt x="153" y="908"/>
                    </a:lnTo>
                    <a:lnTo>
                      <a:pt x="162" y="883"/>
                    </a:lnTo>
                    <a:lnTo>
                      <a:pt x="171" y="863"/>
                    </a:lnTo>
                    <a:lnTo>
                      <a:pt x="182" y="845"/>
                    </a:lnTo>
                    <a:lnTo>
                      <a:pt x="189" y="832"/>
                    </a:lnTo>
                    <a:lnTo>
                      <a:pt x="196" y="827"/>
                    </a:lnTo>
                    <a:lnTo>
                      <a:pt x="196" y="825"/>
                    </a:lnTo>
                    <a:lnTo>
                      <a:pt x="196" y="823"/>
                    </a:lnTo>
                    <a:lnTo>
                      <a:pt x="191" y="823"/>
                    </a:lnTo>
                    <a:lnTo>
                      <a:pt x="187" y="820"/>
                    </a:lnTo>
                    <a:lnTo>
                      <a:pt x="182" y="820"/>
                    </a:lnTo>
                    <a:lnTo>
                      <a:pt x="176" y="818"/>
                    </a:lnTo>
                    <a:lnTo>
                      <a:pt x="162" y="813"/>
                    </a:lnTo>
                    <a:lnTo>
                      <a:pt x="146" y="802"/>
                    </a:lnTo>
                    <a:lnTo>
                      <a:pt x="126" y="789"/>
                    </a:lnTo>
                    <a:lnTo>
                      <a:pt x="110" y="775"/>
                    </a:lnTo>
                    <a:lnTo>
                      <a:pt x="88" y="759"/>
                    </a:lnTo>
                    <a:lnTo>
                      <a:pt x="63" y="739"/>
                    </a:lnTo>
                    <a:lnTo>
                      <a:pt x="40" y="719"/>
                    </a:lnTo>
                    <a:lnTo>
                      <a:pt x="22" y="703"/>
                    </a:lnTo>
                    <a:lnTo>
                      <a:pt x="7" y="681"/>
                    </a:lnTo>
                    <a:lnTo>
                      <a:pt x="0" y="658"/>
                    </a:lnTo>
                    <a:lnTo>
                      <a:pt x="2" y="633"/>
                    </a:lnTo>
                    <a:lnTo>
                      <a:pt x="16" y="608"/>
                    </a:lnTo>
                    <a:lnTo>
                      <a:pt x="34" y="581"/>
                    </a:lnTo>
                    <a:lnTo>
                      <a:pt x="52" y="559"/>
                    </a:lnTo>
                    <a:lnTo>
                      <a:pt x="67" y="534"/>
                    </a:lnTo>
                    <a:lnTo>
                      <a:pt x="83" y="507"/>
                    </a:lnTo>
                    <a:lnTo>
                      <a:pt x="104" y="475"/>
                    </a:lnTo>
                    <a:lnTo>
                      <a:pt x="119" y="451"/>
                    </a:lnTo>
                    <a:lnTo>
                      <a:pt x="135" y="430"/>
                    </a:lnTo>
                    <a:lnTo>
                      <a:pt x="155" y="410"/>
                    </a:lnTo>
                    <a:lnTo>
                      <a:pt x="178" y="385"/>
                    </a:lnTo>
                    <a:lnTo>
                      <a:pt x="196" y="372"/>
                    </a:lnTo>
                    <a:lnTo>
                      <a:pt x="212" y="363"/>
                    </a:lnTo>
                    <a:lnTo>
                      <a:pt x="225" y="358"/>
                    </a:lnTo>
                    <a:lnTo>
                      <a:pt x="239" y="356"/>
                    </a:lnTo>
                    <a:lnTo>
                      <a:pt x="255" y="356"/>
                    </a:lnTo>
                    <a:lnTo>
                      <a:pt x="261" y="349"/>
                    </a:lnTo>
                    <a:lnTo>
                      <a:pt x="268" y="345"/>
                    </a:lnTo>
                    <a:lnTo>
                      <a:pt x="270" y="336"/>
                    </a:lnTo>
                    <a:lnTo>
                      <a:pt x="268" y="320"/>
                    </a:lnTo>
                    <a:lnTo>
                      <a:pt x="266" y="327"/>
                    </a:lnTo>
                    <a:lnTo>
                      <a:pt x="261" y="336"/>
                    </a:lnTo>
                    <a:lnTo>
                      <a:pt x="259" y="342"/>
                    </a:lnTo>
                    <a:lnTo>
                      <a:pt x="255" y="349"/>
                    </a:lnTo>
                    <a:lnTo>
                      <a:pt x="248" y="356"/>
                    </a:lnTo>
                    <a:lnTo>
                      <a:pt x="257" y="342"/>
                    </a:lnTo>
                    <a:lnTo>
                      <a:pt x="261" y="329"/>
                    </a:lnTo>
                    <a:lnTo>
                      <a:pt x="268" y="315"/>
                    </a:lnTo>
                    <a:lnTo>
                      <a:pt x="259" y="324"/>
                    </a:lnTo>
                    <a:lnTo>
                      <a:pt x="250" y="331"/>
                    </a:lnTo>
                    <a:lnTo>
                      <a:pt x="241" y="338"/>
                    </a:lnTo>
                    <a:lnTo>
                      <a:pt x="250" y="331"/>
                    </a:lnTo>
                    <a:lnTo>
                      <a:pt x="259" y="322"/>
                    </a:lnTo>
                    <a:lnTo>
                      <a:pt x="268" y="313"/>
                    </a:lnTo>
                    <a:lnTo>
                      <a:pt x="266" y="295"/>
                    </a:lnTo>
                    <a:lnTo>
                      <a:pt x="268" y="279"/>
                    </a:lnTo>
                    <a:lnTo>
                      <a:pt x="264" y="291"/>
                    </a:lnTo>
                    <a:lnTo>
                      <a:pt x="255" y="300"/>
                    </a:lnTo>
                    <a:lnTo>
                      <a:pt x="246" y="309"/>
                    </a:lnTo>
                    <a:lnTo>
                      <a:pt x="252" y="302"/>
                    </a:lnTo>
                    <a:lnTo>
                      <a:pt x="259" y="293"/>
                    </a:lnTo>
                    <a:lnTo>
                      <a:pt x="250" y="297"/>
                    </a:lnTo>
                    <a:lnTo>
                      <a:pt x="259" y="293"/>
                    </a:lnTo>
                    <a:lnTo>
                      <a:pt x="264" y="284"/>
                    </a:lnTo>
                    <a:lnTo>
                      <a:pt x="266" y="275"/>
                    </a:lnTo>
                    <a:lnTo>
                      <a:pt x="268" y="264"/>
                    </a:lnTo>
                    <a:lnTo>
                      <a:pt x="266" y="248"/>
                    </a:lnTo>
                    <a:lnTo>
                      <a:pt x="261" y="257"/>
                    </a:lnTo>
                    <a:lnTo>
                      <a:pt x="257" y="268"/>
                    </a:lnTo>
                    <a:lnTo>
                      <a:pt x="252" y="284"/>
                    </a:lnTo>
                    <a:lnTo>
                      <a:pt x="257" y="268"/>
                    </a:lnTo>
                    <a:lnTo>
                      <a:pt x="250" y="282"/>
                    </a:lnTo>
                    <a:lnTo>
                      <a:pt x="246" y="297"/>
                    </a:lnTo>
                    <a:lnTo>
                      <a:pt x="252" y="277"/>
                    </a:lnTo>
                    <a:lnTo>
                      <a:pt x="257" y="257"/>
                    </a:lnTo>
                    <a:lnTo>
                      <a:pt x="257" y="246"/>
                    </a:lnTo>
                    <a:lnTo>
                      <a:pt x="250" y="268"/>
                    </a:lnTo>
                    <a:lnTo>
                      <a:pt x="237" y="286"/>
                    </a:lnTo>
                    <a:lnTo>
                      <a:pt x="250" y="266"/>
                    </a:lnTo>
                    <a:lnTo>
                      <a:pt x="257" y="241"/>
                    </a:lnTo>
                    <a:lnTo>
                      <a:pt x="257" y="241"/>
                    </a:lnTo>
                    <a:lnTo>
                      <a:pt x="252" y="243"/>
                    </a:lnTo>
                    <a:lnTo>
                      <a:pt x="246" y="243"/>
                    </a:lnTo>
                    <a:lnTo>
                      <a:pt x="246" y="248"/>
                    </a:lnTo>
                    <a:lnTo>
                      <a:pt x="248" y="264"/>
                    </a:lnTo>
                    <a:lnTo>
                      <a:pt x="246" y="250"/>
                    </a:lnTo>
                    <a:lnTo>
                      <a:pt x="246" y="261"/>
                    </a:lnTo>
                    <a:lnTo>
                      <a:pt x="246" y="248"/>
                    </a:lnTo>
                    <a:lnTo>
                      <a:pt x="243" y="243"/>
                    </a:lnTo>
                    <a:lnTo>
                      <a:pt x="241" y="239"/>
                    </a:lnTo>
                    <a:lnTo>
                      <a:pt x="237" y="243"/>
                    </a:lnTo>
                    <a:lnTo>
                      <a:pt x="241" y="239"/>
                    </a:lnTo>
                    <a:lnTo>
                      <a:pt x="239" y="236"/>
                    </a:lnTo>
                    <a:lnTo>
                      <a:pt x="241" y="239"/>
                    </a:lnTo>
                    <a:lnTo>
                      <a:pt x="243" y="236"/>
                    </a:lnTo>
                    <a:lnTo>
                      <a:pt x="243" y="225"/>
                    </a:lnTo>
                    <a:lnTo>
                      <a:pt x="237" y="227"/>
                    </a:lnTo>
                    <a:lnTo>
                      <a:pt x="243" y="225"/>
                    </a:lnTo>
                    <a:lnTo>
                      <a:pt x="241" y="209"/>
                    </a:lnTo>
                    <a:lnTo>
                      <a:pt x="243" y="196"/>
                    </a:lnTo>
                    <a:lnTo>
                      <a:pt x="239" y="203"/>
                    </a:lnTo>
                    <a:lnTo>
                      <a:pt x="237" y="212"/>
                    </a:lnTo>
                    <a:lnTo>
                      <a:pt x="237" y="221"/>
                    </a:lnTo>
                    <a:lnTo>
                      <a:pt x="237" y="209"/>
                    </a:lnTo>
                    <a:lnTo>
                      <a:pt x="239" y="200"/>
                    </a:lnTo>
                    <a:lnTo>
                      <a:pt x="243" y="191"/>
                    </a:lnTo>
                    <a:lnTo>
                      <a:pt x="246" y="187"/>
                    </a:lnTo>
                    <a:lnTo>
                      <a:pt x="248" y="176"/>
                    </a:lnTo>
                    <a:lnTo>
                      <a:pt x="252" y="167"/>
                    </a:lnTo>
                    <a:lnTo>
                      <a:pt x="259" y="160"/>
                    </a:lnTo>
                    <a:lnTo>
                      <a:pt x="259" y="142"/>
                    </a:lnTo>
                    <a:lnTo>
                      <a:pt x="250" y="151"/>
                    </a:lnTo>
                    <a:lnTo>
                      <a:pt x="259" y="142"/>
                    </a:lnTo>
                    <a:lnTo>
                      <a:pt x="261" y="131"/>
                    </a:lnTo>
                    <a:lnTo>
                      <a:pt x="266" y="122"/>
                    </a:lnTo>
                    <a:lnTo>
                      <a:pt x="268" y="115"/>
                    </a:lnTo>
                    <a:lnTo>
                      <a:pt x="255" y="133"/>
                    </a:lnTo>
                    <a:lnTo>
                      <a:pt x="246" y="153"/>
                    </a:lnTo>
                    <a:lnTo>
                      <a:pt x="257" y="128"/>
                    </a:lnTo>
                    <a:lnTo>
                      <a:pt x="270" y="106"/>
                    </a:lnTo>
                    <a:lnTo>
                      <a:pt x="259" y="117"/>
                    </a:lnTo>
                    <a:lnTo>
                      <a:pt x="250" y="131"/>
                    </a:lnTo>
                    <a:lnTo>
                      <a:pt x="248" y="146"/>
                    </a:lnTo>
                    <a:lnTo>
                      <a:pt x="252" y="126"/>
                    </a:lnTo>
                    <a:lnTo>
                      <a:pt x="264" y="110"/>
                    </a:lnTo>
                    <a:lnTo>
                      <a:pt x="279" y="97"/>
                    </a:lnTo>
                    <a:lnTo>
                      <a:pt x="288" y="85"/>
                    </a:lnTo>
                    <a:lnTo>
                      <a:pt x="288" y="83"/>
                    </a:lnTo>
                    <a:lnTo>
                      <a:pt x="291" y="81"/>
                    </a:lnTo>
                    <a:lnTo>
                      <a:pt x="282" y="90"/>
                    </a:lnTo>
                    <a:lnTo>
                      <a:pt x="275" y="97"/>
                    </a:lnTo>
                    <a:lnTo>
                      <a:pt x="284" y="88"/>
                    </a:lnTo>
                    <a:lnTo>
                      <a:pt x="291" y="79"/>
                    </a:lnTo>
                    <a:lnTo>
                      <a:pt x="282" y="85"/>
                    </a:lnTo>
                    <a:lnTo>
                      <a:pt x="270" y="92"/>
                    </a:lnTo>
                    <a:lnTo>
                      <a:pt x="270" y="94"/>
                    </a:lnTo>
                    <a:lnTo>
                      <a:pt x="270" y="92"/>
                    </a:lnTo>
                    <a:lnTo>
                      <a:pt x="264" y="94"/>
                    </a:lnTo>
                    <a:lnTo>
                      <a:pt x="270" y="92"/>
                    </a:lnTo>
                    <a:lnTo>
                      <a:pt x="273" y="85"/>
                    </a:lnTo>
                    <a:lnTo>
                      <a:pt x="277" y="79"/>
                    </a:lnTo>
                    <a:lnTo>
                      <a:pt x="268" y="83"/>
                    </a:lnTo>
                    <a:lnTo>
                      <a:pt x="277" y="76"/>
                    </a:lnTo>
                    <a:lnTo>
                      <a:pt x="284" y="70"/>
                    </a:lnTo>
                    <a:lnTo>
                      <a:pt x="291" y="61"/>
                    </a:lnTo>
                    <a:lnTo>
                      <a:pt x="300" y="54"/>
                    </a:lnTo>
                    <a:lnTo>
                      <a:pt x="304" y="45"/>
                    </a:lnTo>
                    <a:lnTo>
                      <a:pt x="309" y="36"/>
                    </a:lnTo>
                    <a:lnTo>
                      <a:pt x="318" y="29"/>
                    </a:lnTo>
                    <a:lnTo>
                      <a:pt x="322" y="22"/>
                    </a:lnTo>
                    <a:lnTo>
                      <a:pt x="329" y="18"/>
                    </a:lnTo>
                    <a:lnTo>
                      <a:pt x="331" y="13"/>
                    </a:lnTo>
                    <a:lnTo>
                      <a:pt x="336" y="9"/>
                    </a:lnTo>
                    <a:lnTo>
                      <a:pt x="340" y="7"/>
                    </a:lnTo>
                    <a:lnTo>
                      <a:pt x="349" y="7"/>
                    </a:lnTo>
                    <a:lnTo>
                      <a:pt x="356" y="7"/>
                    </a:lnTo>
                    <a:lnTo>
                      <a:pt x="363" y="7"/>
                    </a:lnTo>
                    <a:lnTo>
                      <a:pt x="372" y="7"/>
                    </a:lnTo>
                    <a:lnTo>
                      <a:pt x="383" y="4"/>
                    </a:lnTo>
                    <a:lnTo>
                      <a:pt x="390" y="2"/>
                    </a:lnTo>
                    <a:lnTo>
                      <a:pt x="397" y="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6" name="Freeform 733"/>
              <p:cNvSpPr>
                <a:spLocks/>
              </p:cNvSpPr>
              <p:nvPr/>
            </p:nvSpPr>
            <p:spPr bwMode="auto">
              <a:xfrm>
                <a:off x="-7804765" y="9903966"/>
                <a:ext cx="369888" cy="484188"/>
              </a:xfrm>
              <a:custGeom>
                <a:avLst/>
                <a:gdLst>
                  <a:gd name="T0" fmla="*/ 63 w 233"/>
                  <a:gd name="T1" fmla="*/ 0 h 305"/>
                  <a:gd name="T2" fmla="*/ 81 w 233"/>
                  <a:gd name="T3" fmla="*/ 9 h 305"/>
                  <a:gd name="T4" fmla="*/ 106 w 233"/>
                  <a:gd name="T5" fmla="*/ 11 h 305"/>
                  <a:gd name="T6" fmla="*/ 129 w 233"/>
                  <a:gd name="T7" fmla="*/ 11 h 305"/>
                  <a:gd name="T8" fmla="*/ 151 w 233"/>
                  <a:gd name="T9" fmla="*/ 9 h 305"/>
                  <a:gd name="T10" fmla="*/ 169 w 233"/>
                  <a:gd name="T11" fmla="*/ 5 h 305"/>
                  <a:gd name="T12" fmla="*/ 181 w 233"/>
                  <a:gd name="T13" fmla="*/ 0 h 305"/>
                  <a:gd name="T14" fmla="*/ 185 w 233"/>
                  <a:gd name="T15" fmla="*/ 0 h 305"/>
                  <a:gd name="T16" fmla="*/ 233 w 233"/>
                  <a:gd name="T17" fmla="*/ 167 h 305"/>
                  <a:gd name="T18" fmla="*/ 230 w 233"/>
                  <a:gd name="T19" fmla="*/ 163 h 305"/>
                  <a:gd name="T20" fmla="*/ 223 w 233"/>
                  <a:gd name="T21" fmla="*/ 151 h 305"/>
                  <a:gd name="T22" fmla="*/ 212 w 233"/>
                  <a:gd name="T23" fmla="*/ 138 h 305"/>
                  <a:gd name="T24" fmla="*/ 196 w 233"/>
                  <a:gd name="T25" fmla="*/ 126 h 305"/>
                  <a:gd name="T26" fmla="*/ 176 w 233"/>
                  <a:gd name="T27" fmla="*/ 117 h 305"/>
                  <a:gd name="T28" fmla="*/ 165 w 233"/>
                  <a:gd name="T29" fmla="*/ 120 h 305"/>
                  <a:gd name="T30" fmla="*/ 154 w 233"/>
                  <a:gd name="T31" fmla="*/ 135 h 305"/>
                  <a:gd name="T32" fmla="*/ 142 w 233"/>
                  <a:gd name="T33" fmla="*/ 160 h 305"/>
                  <a:gd name="T34" fmla="*/ 133 w 233"/>
                  <a:gd name="T35" fmla="*/ 190 h 305"/>
                  <a:gd name="T36" fmla="*/ 124 w 233"/>
                  <a:gd name="T37" fmla="*/ 223 h 305"/>
                  <a:gd name="T38" fmla="*/ 117 w 233"/>
                  <a:gd name="T39" fmla="*/ 253 h 305"/>
                  <a:gd name="T40" fmla="*/ 113 w 233"/>
                  <a:gd name="T41" fmla="*/ 280 h 305"/>
                  <a:gd name="T42" fmla="*/ 111 w 233"/>
                  <a:gd name="T43" fmla="*/ 298 h 305"/>
                  <a:gd name="T44" fmla="*/ 108 w 233"/>
                  <a:gd name="T45" fmla="*/ 305 h 305"/>
                  <a:gd name="T46" fmla="*/ 108 w 233"/>
                  <a:gd name="T47" fmla="*/ 298 h 305"/>
                  <a:gd name="T48" fmla="*/ 106 w 233"/>
                  <a:gd name="T49" fmla="*/ 277 h 305"/>
                  <a:gd name="T50" fmla="*/ 104 w 233"/>
                  <a:gd name="T51" fmla="*/ 248 h 305"/>
                  <a:gd name="T52" fmla="*/ 102 w 233"/>
                  <a:gd name="T53" fmla="*/ 214 h 305"/>
                  <a:gd name="T54" fmla="*/ 99 w 233"/>
                  <a:gd name="T55" fmla="*/ 181 h 305"/>
                  <a:gd name="T56" fmla="*/ 95 w 233"/>
                  <a:gd name="T57" fmla="*/ 149 h 305"/>
                  <a:gd name="T58" fmla="*/ 88 w 233"/>
                  <a:gd name="T59" fmla="*/ 124 h 305"/>
                  <a:gd name="T60" fmla="*/ 84 w 233"/>
                  <a:gd name="T61" fmla="*/ 113 h 305"/>
                  <a:gd name="T62" fmla="*/ 75 w 233"/>
                  <a:gd name="T63" fmla="*/ 108 h 305"/>
                  <a:gd name="T64" fmla="*/ 59 w 233"/>
                  <a:gd name="T65" fmla="*/ 113 h 305"/>
                  <a:gd name="T66" fmla="*/ 43 w 233"/>
                  <a:gd name="T67" fmla="*/ 122 h 305"/>
                  <a:gd name="T68" fmla="*/ 27 w 233"/>
                  <a:gd name="T69" fmla="*/ 131 h 305"/>
                  <a:gd name="T70" fmla="*/ 14 w 233"/>
                  <a:gd name="T71" fmla="*/ 142 h 305"/>
                  <a:gd name="T72" fmla="*/ 5 w 233"/>
                  <a:gd name="T73" fmla="*/ 151 h 305"/>
                  <a:gd name="T74" fmla="*/ 0 w 233"/>
                  <a:gd name="T75" fmla="*/ 153 h 305"/>
                  <a:gd name="T76" fmla="*/ 63 w 233"/>
                  <a:gd name="T7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3" h="305">
                    <a:moveTo>
                      <a:pt x="63" y="0"/>
                    </a:moveTo>
                    <a:lnTo>
                      <a:pt x="81" y="9"/>
                    </a:lnTo>
                    <a:lnTo>
                      <a:pt x="106" y="11"/>
                    </a:lnTo>
                    <a:lnTo>
                      <a:pt x="129" y="11"/>
                    </a:lnTo>
                    <a:lnTo>
                      <a:pt x="151" y="9"/>
                    </a:lnTo>
                    <a:lnTo>
                      <a:pt x="169" y="5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233" y="167"/>
                    </a:lnTo>
                    <a:lnTo>
                      <a:pt x="230" y="163"/>
                    </a:lnTo>
                    <a:lnTo>
                      <a:pt x="223" y="151"/>
                    </a:lnTo>
                    <a:lnTo>
                      <a:pt x="212" y="138"/>
                    </a:lnTo>
                    <a:lnTo>
                      <a:pt x="196" y="126"/>
                    </a:lnTo>
                    <a:lnTo>
                      <a:pt x="176" y="117"/>
                    </a:lnTo>
                    <a:lnTo>
                      <a:pt x="165" y="120"/>
                    </a:lnTo>
                    <a:lnTo>
                      <a:pt x="154" y="135"/>
                    </a:lnTo>
                    <a:lnTo>
                      <a:pt x="142" y="160"/>
                    </a:lnTo>
                    <a:lnTo>
                      <a:pt x="133" y="190"/>
                    </a:lnTo>
                    <a:lnTo>
                      <a:pt x="124" y="223"/>
                    </a:lnTo>
                    <a:lnTo>
                      <a:pt x="117" y="253"/>
                    </a:lnTo>
                    <a:lnTo>
                      <a:pt x="113" y="280"/>
                    </a:lnTo>
                    <a:lnTo>
                      <a:pt x="111" y="298"/>
                    </a:lnTo>
                    <a:lnTo>
                      <a:pt x="108" y="305"/>
                    </a:lnTo>
                    <a:lnTo>
                      <a:pt x="108" y="298"/>
                    </a:lnTo>
                    <a:lnTo>
                      <a:pt x="106" y="277"/>
                    </a:lnTo>
                    <a:lnTo>
                      <a:pt x="104" y="248"/>
                    </a:lnTo>
                    <a:lnTo>
                      <a:pt x="102" y="214"/>
                    </a:lnTo>
                    <a:lnTo>
                      <a:pt x="99" y="181"/>
                    </a:lnTo>
                    <a:lnTo>
                      <a:pt x="95" y="149"/>
                    </a:lnTo>
                    <a:lnTo>
                      <a:pt x="88" y="124"/>
                    </a:lnTo>
                    <a:lnTo>
                      <a:pt x="84" y="113"/>
                    </a:lnTo>
                    <a:lnTo>
                      <a:pt x="75" y="108"/>
                    </a:lnTo>
                    <a:lnTo>
                      <a:pt x="59" y="113"/>
                    </a:lnTo>
                    <a:lnTo>
                      <a:pt x="43" y="122"/>
                    </a:lnTo>
                    <a:lnTo>
                      <a:pt x="27" y="131"/>
                    </a:lnTo>
                    <a:lnTo>
                      <a:pt x="14" y="142"/>
                    </a:lnTo>
                    <a:lnTo>
                      <a:pt x="5" y="151"/>
                    </a:lnTo>
                    <a:lnTo>
                      <a:pt x="0" y="15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</p:grpSp>
        <p:grpSp>
          <p:nvGrpSpPr>
            <p:cNvPr id="7" name="6 Grupo"/>
            <p:cNvGrpSpPr>
              <a:grpSpLocks noChangeAspect="1"/>
            </p:cNvGrpSpPr>
            <p:nvPr/>
          </p:nvGrpSpPr>
          <p:grpSpPr>
            <a:xfrm>
              <a:off x="-72009" y="4754638"/>
              <a:ext cx="2687739" cy="8440860"/>
              <a:chOff x="-12331344" y="4920906"/>
              <a:chExt cx="1241425" cy="3898900"/>
            </a:xfrm>
            <a:grpFill/>
          </p:grpSpPr>
          <p:sp>
            <p:nvSpPr>
              <p:cNvPr id="8" name="Freeform 837"/>
              <p:cNvSpPr>
                <a:spLocks noEditPoints="1"/>
              </p:cNvSpPr>
              <p:nvPr/>
            </p:nvSpPr>
            <p:spPr bwMode="auto">
              <a:xfrm>
                <a:off x="-12331344" y="4920906"/>
                <a:ext cx="1241425" cy="3898900"/>
              </a:xfrm>
              <a:custGeom>
                <a:avLst/>
                <a:gdLst>
                  <a:gd name="T0" fmla="*/ 701 w 782"/>
                  <a:gd name="T1" fmla="*/ 1368 h 2456"/>
                  <a:gd name="T2" fmla="*/ 633 w 782"/>
                  <a:gd name="T3" fmla="*/ 836 h 2456"/>
                  <a:gd name="T4" fmla="*/ 638 w 782"/>
                  <a:gd name="T5" fmla="*/ 1052 h 2456"/>
                  <a:gd name="T6" fmla="*/ 167 w 782"/>
                  <a:gd name="T7" fmla="*/ 752 h 2456"/>
                  <a:gd name="T8" fmla="*/ 167 w 782"/>
                  <a:gd name="T9" fmla="*/ 1032 h 2456"/>
                  <a:gd name="T10" fmla="*/ 221 w 782"/>
                  <a:gd name="T11" fmla="*/ 942 h 2456"/>
                  <a:gd name="T12" fmla="*/ 313 w 782"/>
                  <a:gd name="T13" fmla="*/ 160 h 2456"/>
                  <a:gd name="T14" fmla="*/ 545 w 782"/>
                  <a:gd name="T15" fmla="*/ 151 h 2456"/>
                  <a:gd name="T16" fmla="*/ 548 w 782"/>
                  <a:gd name="T17" fmla="*/ 144 h 2456"/>
                  <a:gd name="T18" fmla="*/ 313 w 782"/>
                  <a:gd name="T19" fmla="*/ 130 h 2456"/>
                  <a:gd name="T20" fmla="*/ 536 w 782"/>
                  <a:gd name="T21" fmla="*/ 78 h 2456"/>
                  <a:gd name="T22" fmla="*/ 340 w 782"/>
                  <a:gd name="T23" fmla="*/ 51 h 2456"/>
                  <a:gd name="T24" fmla="*/ 342 w 782"/>
                  <a:gd name="T25" fmla="*/ 38 h 2456"/>
                  <a:gd name="T26" fmla="*/ 487 w 782"/>
                  <a:gd name="T27" fmla="*/ 33 h 2456"/>
                  <a:gd name="T28" fmla="*/ 448 w 782"/>
                  <a:gd name="T29" fmla="*/ 18 h 2456"/>
                  <a:gd name="T30" fmla="*/ 444 w 782"/>
                  <a:gd name="T31" fmla="*/ 11 h 2456"/>
                  <a:gd name="T32" fmla="*/ 458 w 782"/>
                  <a:gd name="T33" fmla="*/ 15 h 2456"/>
                  <a:gd name="T34" fmla="*/ 487 w 782"/>
                  <a:gd name="T35" fmla="*/ 24 h 2456"/>
                  <a:gd name="T36" fmla="*/ 505 w 782"/>
                  <a:gd name="T37" fmla="*/ 40 h 2456"/>
                  <a:gd name="T38" fmla="*/ 523 w 782"/>
                  <a:gd name="T39" fmla="*/ 56 h 2456"/>
                  <a:gd name="T40" fmla="*/ 548 w 782"/>
                  <a:gd name="T41" fmla="*/ 94 h 2456"/>
                  <a:gd name="T42" fmla="*/ 561 w 782"/>
                  <a:gd name="T43" fmla="*/ 124 h 2456"/>
                  <a:gd name="T44" fmla="*/ 548 w 782"/>
                  <a:gd name="T45" fmla="*/ 119 h 2456"/>
                  <a:gd name="T46" fmla="*/ 550 w 782"/>
                  <a:gd name="T47" fmla="*/ 155 h 2456"/>
                  <a:gd name="T48" fmla="*/ 545 w 782"/>
                  <a:gd name="T49" fmla="*/ 180 h 2456"/>
                  <a:gd name="T50" fmla="*/ 536 w 782"/>
                  <a:gd name="T51" fmla="*/ 200 h 2456"/>
                  <a:gd name="T52" fmla="*/ 548 w 782"/>
                  <a:gd name="T53" fmla="*/ 268 h 2456"/>
                  <a:gd name="T54" fmla="*/ 521 w 782"/>
                  <a:gd name="T55" fmla="*/ 378 h 2456"/>
                  <a:gd name="T56" fmla="*/ 710 w 782"/>
                  <a:gd name="T57" fmla="*/ 477 h 2456"/>
                  <a:gd name="T58" fmla="*/ 755 w 782"/>
                  <a:gd name="T59" fmla="*/ 888 h 2456"/>
                  <a:gd name="T60" fmla="*/ 757 w 782"/>
                  <a:gd name="T61" fmla="*/ 1289 h 2456"/>
                  <a:gd name="T62" fmla="*/ 683 w 782"/>
                  <a:gd name="T63" fmla="*/ 1431 h 2456"/>
                  <a:gd name="T64" fmla="*/ 654 w 782"/>
                  <a:gd name="T65" fmla="*/ 1604 h 2456"/>
                  <a:gd name="T66" fmla="*/ 660 w 782"/>
                  <a:gd name="T67" fmla="*/ 2096 h 2456"/>
                  <a:gd name="T68" fmla="*/ 670 w 782"/>
                  <a:gd name="T69" fmla="*/ 2154 h 2456"/>
                  <a:gd name="T70" fmla="*/ 685 w 782"/>
                  <a:gd name="T71" fmla="*/ 2249 h 2456"/>
                  <a:gd name="T72" fmla="*/ 679 w 782"/>
                  <a:gd name="T73" fmla="*/ 2380 h 2456"/>
                  <a:gd name="T74" fmla="*/ 552 w 782"/>
                  <a:gd name="T75" fmla="*/ 2305 h 2456"/>
                  <a:gd name="T76" fmla="*/ 500 w 782"/>
                  <a:gd name="T77" fmla="*/ 2127 h 2456"/>
                  <a:gd name="T78" fmla="*/ 469 w 782"/>
                  <a:gd name="T79" fmla="*/ 1710 h 2456"/>
                  <a:gd name="T80" fmla="*/ 433 w 782"/>
                  <a:gd name="T81" fmla="*/ 1483 h 2456"/>
                  <a:gd name="T82" fmla="*/ 295 w 782"/>
                  <a:gd name="T83" fmla="*/ 2010 h 2456"/>
                  <a:gd name="T84" fmla="*/ 259 w 782"/>
                  <a:gd name="T85" fmla="*/ 2249 h 2456"/>
                  <a:gd name="T86" fmla="*/ 203 w 782"/>
                  <a:gd name="T87" fmla="*/ 2450 h 2456"/>
                  <a:gd name="T88" fmla="*/ 137 w 782"/>
                  <a:gd name="T89" fmla="*/ 2265 h 2456"/>
                  <a:gd name="T90" fmla="*/ 142 w 782"/>
                  <a:gd name="T91" fmla="*/ 1879 h 2456"/>
                  <a:gd name="T92" fmla="*/ 182 w 782"/>
                  <a:gd name="T93" fmla="*/ 1343 h 2456"/>
                  <a:gd name="T94" fmla="*/ 146 w 782"/>
                  <a:gd name="T95" fmla="*/ 1199 h 2456"/>
                  <a:gd name="T96" fmla="*/ 13 w 782"/>
                  <a:gd name="T97" fmla="*/ 955 h 2456"/>
                  <a:gd name="T98" fmla="*/ 81 w 782"/>
                  <a:gd name="T99" fmla="*/ 538 h 2456"/>
                  <a:gd name="T100" fmla="*/ 304 w 782"/>
                  <a:gd name="T101" fmla="*/ 374 h 2456"/>
                  <a:gd name="T102" fmla="*/ 313 w 782"/>
                  <a:gd name="T103" fmla="*/ 279 h 2456"/>
                  <a:gd name="T104" fmla="*/ 318 w 782"/>
                  <a:gd name="T105" fmla="*/ 187 h 2456"/>
                  <a:gd name="T106" fmla="*/ 309 w 782"/>
                  <a:gd name="T107" fmla="*/ 166 h 2456"/>
                  <a:gd name="T108" fmla="*/ 302 w 782"/>
                  <a:gd name="T109" fmla="*/ 142 h 2456"/>
                  <a:gd name="T110" fmla="*/ 304 w 782"/>
                  <a:gd name="T111" fmla="*/ 121 h 2456"/>
                  <a:gd name="T112" fmla="*/ 304 w 782"/>
                  <a:gd name="T113" fmla="*/ 101 h 2456"/>
                  <a:gd name="T114" fmla="*/ 336 w 782"/>
                  <a:gd name="T115" fmla="*/ 60 h 2456"/>
                  <a:gd name="T116" fmla="*/ 338 w 782"/>
                  <a:gd name="T117" fmla="*/ 42 h 2456"/>
                  <a:gd name="T118" fmla="*/ 365 w 782"/>
                  <a:gd name="T119" fmla="*/ 27 h 2456"/>
                  <a:gd name="T120" fmla="*/ 379 w 782"/>
                  <a:gd name="T121" fmla="*/ 20 h 2456"/>
                  <a:gd name="T122" fmla="*/ 417 w 782"/>
                  <a:gd name="T123" fmla="*/ 13 h 2456"/>
                  <a:gd name="T124" fmla="*/ 428 w 782"/>
                  <a:gd name="T125" fmla="*/ 15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2456">
                    <a:moveTo>
                      <a:pt x="667" y="1411"/>
                    </a:moveTo>
                    <a:lnTo>
                      <a:pt x="667" y="1411"/>
                    </a:lnTo>
                    <a:lnTo>
                      <a:pt x="667" y="1413"/>
                    </a:lnTo>
                    <a:lnTo>
                      <a:pt x="667" y="1417"/>
                    </a:lnTo>
                    <a:lnTo>
                      <a:pt x="667" y="1413"/>
                    </a:lnTo>
                    <a:lnTo>
                      <a:pt x="667" y="1411"/>
                    </a:lnTo>
                    <a:close/>
                    <a:moveTo>
                      <a:pt x="706" y="1332"/>
                    </a:moveTo>
                    <a:lnTo>
                      <a:pt x="706" y="1334"/>
                    </a:lnTo>
                    <a:lnTo>
                      <a:pt x="706" y="1338"/>
                    </a:lnTo>
                    <a:lnTo>
                      <a:pt x="703" y="1345"/>
                    </a:lnTo>
                    <a:lnTo>
                      <a:pt x="703" y="1352"/>
                    </a:lnTo>
                    <a:lnTo>
                      <a:pt x="701" y="1359"/>
                    </a:lnTo>
                    <a:lnTo>
                      <a:pt x="701" y="1363"/>
                    </a:lnTo>
                    <a:lnTo>
                      <a:pt x="701" y="1368"/>
                    </a:lnTo>
                    <a:lnTo>
                      <a:pt x="701" y="1370"/>
                    </a:lnTo>
                    <a:lnTo>
                      <a:pt x="703" y="1370"/>
                    </a:lnTo>
                    <a:lnTo>
                      <a:pt x="706" y="1372"/>
                    </a:lnTo>
                    <a:lnTo>
                      <a:pt x="708" y="1372"/>
                    </a:lnTo>
                    <a:lnTo>
                      <a:pt x="710" y="1372"/>
                    </a:lnTo>
                    <a:lnTo>
                      <a:pt x="712" y="1368"/>
                    </a:lnTo>
                    <a:lnTo>
                      <a:pt x="712" y="1361"/>
                    </a:lnTo>
                    <a:lnTo>
                      <a:pt x="712" y="1352"/>
                    </a:lnTo>
                    <a:lnTo>
                      <a:pt x="710" y="1345"/>
                    </a:lnTo>
                    <a:lnTo>
                      <a:pt x="710" y="1338"/>
                    </a:lnTo>
                    <a:lnTo>
                      <a:pt x="708" y="1334"/>
                    </a:lnTo>
                    <a:lnTo>
                      <a:pt x="706" y="1332"/>
                    </a:lnTo>
                    <a:lnTo>
                      <a:pt x="706" y="1332"/>
                    </a:lnTo>
                    <a:close/>
                    <a:moveTo>
                      <a:pt x="633" y="836"/>
                    </a:moveTo>
                    <a:lnTo>
                      <a:pt x="631" y="843"/>
                    </a:lnTo>
                    <a:lnTo>
                      <a:pt x="631" y="856"/>
                    </a:lnTo>
                    <a:lnTo>
                      <a:pt x="629" y="874"/>
                    </a:lnTo>
                    <a:lnTo>
                      <a:pt x="627" y="890"/>
                    </a:lnTo>
                    <a:lnTo>
                      <a:pt x="624" y="901"/>
                    </a:lnTo>
                    <a:lnTo>
                      <a:pt x="624" y="908"/>
                    </a:lnTo>
                    <a:lnTo>
                      <a:pt x="624" y="915"/>
                    </a:lnTo>
                    <a:lnTo>
                      <a:pt x="624" y="933"/>
                    </a:lnTo>
                    <a:lnTo>
                      <a:pt x="624" y="960"/>
                    </a:lnTo>
                    <a:lnTo>
                      <a:pt x="629" y="987"/>
                    </a:lnTo>
                    <a:lnTo>
                      <a:pt x="631" y="1012"/>
                    </a:lnTo>
                    <a:lnTo>
                      <a:pt x="636" y="1032"/>
                    </a:lnTo>
                    <a:lnTo>
                      <a:pt x="638" y="1048"/>
                    </a:lnTo>
                    <a:lnTo>
                      <a:pt x="638" y="1052"/>
                    </a:lnTo>
                    <a:lnTo>
                      <a:pt x="638" y="1045"/>
                    </a:lnTo>
                    <a:lnTo>
                      <a:pt x="636" y="1027"/>
                    </a:lnTo>
                    <a:lnTo>
                      <a:pt x="636" y="1000"/>
                    </a:lnTo>
                    <a:lnTo>
                      <a:pt x="633" y="973"/>
                    </a:lnTo>
                    <a:lnTo>
                      <a:pt x="633" y="946"/>
                    </a:lnTo>
                    <a:lnTo>
                      <a:pt x="633" y="924"/>
                    </a:lnTo>
                    <a:lnTo>
                      <a:pt x="633" y="892"/>
                    </a:lnTo>
                    <a:lnTo>
                      <a:pt x="633" y="865"/>
                    </a:lnTo>
                    <a:lnTo>
                      <a:pt x="633" y="840"/>
                    </a:lnTo>
                    <a:lnTo>
                      <a:pt x="633" y="836"/>
                    </a:lnTo>
                    <a:close/>
                    <a:moveTo>
                      <a:pt x="180" y="728"/>
                    </a:moveTo>
                    <a:lnTo>
                      <a:pt x="178" y="730"/>
                    </a:lnTo>
                    <a:lnTo>
                      <a:pt x="173" y="741"/>
                    </a:lnTo>
                    <a:lnTo>
                      <a:pt x="167" y="752"/>
                    </a:lnTo>
                    <a:lnTo>
                      <a:pt x="160" y="764"/>
                    </a:lnTo>
                    <a:lnTo>
                      <a:pt x="153" y="773"/>
                    </a:lnTo>
                    <a:lnTo>
                      <a:pt x="151" y="782"/>
                    </a:lnTo>
                    <a:lnTo>
                      <a:pt x="153" y="797"/>
                    </a:lnTo>
                    <a:lnTo>
                      <a:pt x="153" y="815"/>
                    </a:lnTo>
                    <a:lnTo>
                      <a:pt x="151" y="836"/>
                    </a:lnTo>
                    <a:lnTo>
                      <a:pt x="142" y="856"/>
                    </a:lnTo>
                    <a:lnTo>
                      <a:pt x="137" y="874"/>
                    </a:lnTo>
                    <a:lnTo>
                      <a:pt x="139" y="892"/>
                    </a:lnTo>
                    <a:lnTo>
                      <a:pt x="144" y="912"/>
                    </a:lnTo>
                    <a:lnTo>
                      <a:pt x="151" y="942"/>
                    </a:lnTo>
                    <a:lnTo>
                      <a:pt x="158" y="973"/>
                    </a:lnTo>
                    <a:lnTo>
                      <a:pt x="162" y="1003"/>
                    </a:lnTo>
                    <a:lnTo>
                      <a:pt x="167" y="1032"/>
                    </a:lnTo>
                    <a:lnTo>
                      <a:pt x="171" y="1054"/>
                    </a:lnTo>
                    <a:lnTo>
                      <a:pt x="176" y="1070"/>
                    </a:lnTo>
                    <a:lnTo>
                      <a:pt x="176" y="1077"/>
                    </a:lnTo>
                    <a:lnTo>
                      <a:pt x="185" y="1075"/>
                    </a:lnTo>
                    <a:lnTo>
                      <a:pt x="187" y="1070"/>
                    </a:lnTo>
                    <a:lnTo>
                      <a:pt x="189" y="1059"/>
                    </a:lnTo>
                    <a:lnTo>
                      <a:pt x="194" y="1045"/>
                    </a:lnTo>
                    <a:lnTo>
                      <a:pt x="200" y="1034"/>
                    </a:lnTo>
                    <a:lnTo>
                      <a:pt x="207" y="1027"/>
                    </a:lnTo>
                    <a:lnTo>
                      <a:pt x="212" y="1021"/>
                    </a:lnTo>
                    <a:lnTo>
                      <a:pt x="216" y="1009"/>
                    </a:lnTo>
                    <a:lnTo>
                      <a:pt x="221" y="994"/>
                    </a:lnTo>
                    <a:lnTo>
                      <a:pt x="221" y="971"/>
                    </a:lnTo>
                    <a:lnTo>
                      <a:pt x="221" y="942"/>
                    </a:lnTo>
                    <a:lnTo>
                      <a:pt x="218" y="908"/>
                    </a:lnTo>
                    <a:lnTo>
                      <a:pt x="216" y="870"/>
                    </a:lnTo>
                    <a:lnTo>
                      <a:pt x="214" y="831"/>
                    </a:lnTo>
                    <a:lnTo>
                      <a:pt x="209" y="800"/>
                    </a:lnTo>
                    <a:lnTo>
                      <a:pt x="205" y="775"/>
                    </a:lnTo>
                    <a:lnTo>
                      <a:pt x="194" y="748"/>
                    </a:lnTo>
                    <a:lnTo>
                      <a:pt x="185" y="732"/>
                    </a:lnTo>
                    <a:lnTo>
                      <a:pt x="180" y="728"/>
                    </a:lnTo>
                    <a:close/>
                    <a:moveTo>
                      <a:pt x="315" y="171"/>
                    </a:moveTo>
                    <a:lnTo>
                      <a:pt x="313" y="175"/>
                    </a:lnTo>
                    <a:lnTo>
                      <a:pt x="313" y="178"/>
                    </a:lnTo>
                    <a:lnTo>
                      <a:pt x="315" y="178"/>
                    </a:lnTo>
                    <a:lnTo>
                      <a:pt x="315" y="171"/>
                    </a:lnTo>
                    <a:close/>
                    <a:moveTo>
                      <a:pt x="313" y="160"/>
                    </a:moveTo>
                    <a:lnTo>
                      <a:pt x="309" y="166"/>
                    </a:lnTo>
                    <a:lnTo>
                      <a:pt x="309" y="173"/>
                    </a:lnTo>
                    <a:lnTo>
                      <a:pt x="309" y="169"/>
                    </a:lnTo>
                    <a:lnTo>
                      <a:pt x="306" y="171"/>
                    </a:lnTo>
                    <a:lnTo>
                      <a:pt x="309" y="173"/>
                    </a:lnTo>
                    <a:lnTo>
                      <a:pt x="311" y="175"/>
                    </a:lnTo>
                    <a:lnTo>
                      <a:pt x="313" y="164"/>
                    </a:lnTo>
                    <a:lnTo>
                      <a:pt x="313" y="160"/>
                    </a:lnTo>
                    <a:close/>
                    <a:moveTo>
                      <a:pt x="550" y="153"/>
                    </a:moveTo>
                    <a:lnTo>
                      <a:pt x="550" y="153"/>
                    </a:lnTo>
                    <a:lnTo>
                      <a:pt x="550" y="153"/>
                    </a:lnTo>
                    <a:lnTo>
                      <a:pt x="550" y="153"/>
                    </a:lnTo>
                    <a:close/>
                    <a:moveTo>
                      <a:pt x="545" y="148"/>
                    </a:moveTo>
                    <a:lnTo>
                      <a:pt x="545" y="151"/>
                    </a:lnTo>
                    <a:lnTo>
                      <a:pt x="548" y="151"/>
                    </a:lnTo>
                    <a:lnTo>
                      <a:pt x="545" y="148"/>
                    </a:lnTo>
                    <a:close/>
                    <a:moveTo>
                      <a:pt x="313" y="146"/>
                    </a:moveTo>
                    <a:lnTo>
                      <a:pt x="309" y="155"/>
                    </a:lnTo>
                    <a:lnTo>
                      <a:pt x="309" y="164"/>
                    </a:lnTo>
                    <a:lnTo>
                      <a:pt x="311" y="160"/>
                    </a:lnTo>
                    <a:lnTo>
                      <a:pt x="313" y="155"/>
                    </a:lnTo>
                    <a:lnTo>
                      <a:pt x="313" y="146"/>
                    </a:lnTo>
                    <a:close/>
                    <a:moveTo>
                      <a:pt x="548" y="137"/>
                    </a:moveTo>
                    <a:lnTo>
                      <a:pt x="545" y="144"/>
                    </a:lnTo>
                    <a:lnTo>
                      <a:pt x="545" y="146"/>
                    </a:lnTo>
                    <a:lnTo>
                      <a:pt x="548" y="151"/>
                    </a:lnTo>
                    <a:lnTo>
                      <a:pt x="550" y="151"/>
                    </a:lnTo>
                    <a:lnTo>
                      <a:pt x="548" y="144"/>
                    </a:lnTo>
                    <a:lnTo>
                      <a:pt x="548" y="137"/>
                    </a:lnTo>
                    <a:close/>
                    <a:moveTo>
                      <a:pt x="548" y="137"/>
                    </a:moveTo>
                    <a:lnTo>
                      <a:pt x="550" y="144"/>
                    </a:lnTo>
                    <a:lnTo>
                      <a:pt x="550" y="151"/>
                    </a:lnTo>
                    <a:lnTo>
                      <a:pt x="554" y="151"/>
                    </a:lnTo>
                    <a:lnTo>
                      <a:pt x="559" y="148"/>
                    </a:lnTo>
                    <a:lnTo>
                      <a:pt x="554" y="142"/>
                    </a:lnTo>
                    <a:lnTo>
                      <a:pt x="548" y="137"/>
                    </a:lnTo>
                    <a:close/>
                    <a:moveTo>
                      <a:pt x="318" y="101"/>
                    </a:moveTo>
                    <a:lnTo>
                      <a:pt x="315" y="103"/>
                    </a:lnTo>
                    <a:lnTo>
                      <a:pt x="311" y="112"/>
                    </a:lnTo>
                    <a:lnTo>
                      <a:pt x="311" y="121"/>
                    </a:lnTo>
                    <a:lnTo>
                      <a:pt x="311" y="130"/>
                    </a:lnTo>
                    <a:lnTo>
                      <a:pt x="313" y="130"/>
                    </a:lnTo>
                    <a:lnTo>
                      <a:pt x="313" y="124"/>
                    </a:lnTo>
                    <a:lnTo>
                      <a:pt x="315" y="117"/>
                    </a:lnTo>
                    <a:lnTo>
                      <a:pt x="318" y="101"/>
                    </a:lnTo>
                    <a:close/>
                    <a:moveTo>
                      <a:pt x="320" y="94"/>
                    </a:moveTo>
                    <a:lnTo>
                      <a:pt x="318" y="96"/>
                    </a:lnTo>
                    <a:lnTo>
                      <a:pt x="320" y="96"/>
                    </a:lnTo>
                    <a:lnTo>
                      <a:pt x="320" y="94"/>
                    </a:lnTo>
                    <a:close/>
                    <a:moveTo>
                      <a:pt x="324" y="76"/>
                    </a:moveTo>
                    <a:lnTo>
                      <a:pt x="324" y="76"/>
                    </a:lnTo>
                    <a:lnTo>
                      <a:pt x="327" y="76"/>
                    </a:lnTo>
                    <a:lnTo>
                      <a:pt x="324" y="76"/>
                    </a:lnTo>
                    <a:close/>
                    <a:moveTo>
                      <a:pt x="530" y="69"/>
                    </a:moveTo>
                    <a:lnTo>
                      <a:pt x="534" y="78"/>
                    </a:lnTo>
                    <a:lnTo>
                      <a:pt x="536" y="78"/>
                    </a:lnTo>
                    <a:lnTo>
                      <a:pt x="536" y="81"/>
                    </a:lnTo>
                    <a:lnTo>
                      <a:pt x="539" y="85"/>
                    </a:lnTo>
                    <a:lnTo>
                      <a:pt x="543" y="90"/>
                    </a:lnTo>
                    <a:lnTo>
                      <a:pt x="541" y="81"/>
                    </a:lnTo>
                    <a:lnTo>
                      <a:pt x="534" y="76"/>
                    </a:lnTo>
                    <a:lnTo>
                      <a:pt x="530" y="69"/>
                    </a:lnTo>
                    <a:close/>
                    <a:moveTo>
                      <a:pt x="336" y="65"/>
                    </a:moveTo>
                    <a:lnTo>
                      <a:pt x="329" y="69"/>
                    </a:lnTo>
                    <a:lnTo>
                      <a:pt x="324" y="74"/>
                    </a:lnTo>
                    <a:lnTo>
                      <a:pt x="329" y="74"/>
                    </a:lnTo>
                    <a:lnTo>
                      <a:pt x="329" y="74"/>
                    </a:lnTo>
                    <a:lnTo>
                      <a:pt x="336" y="65"/>
                    </a:lnTo>
                    <a:close/>
                    <a:moveTo>
                      <a:pt x="345" y="51"/>
                    </a:moveTo>
                    <a:lnTo>
                      <a:pt x="340" y="51"/>
                    </a:lnTo>
                    <a:lnTo>
                      <a:pt x="336" y="54"/>
                    </a:lnTo>
                    <a:lnTo>
                      <a:pt x="331" y="56"/>
                    </a:lnTo>
                    <a:lnTo>
                      <a:pt x="327" y="60"/>
                    </a:lnTo>
                    <a:lnTo>
                      <a:pt x="331" y="58"/>
                    </a:lnTo>
                    <a:lnTo>
                      <a:pt x="336" y="58"/>
                    </a:lnTo>
                    <a:lnTo>
                      <a:pt x="342" y="56"/>
                    </a:lnTo>
                    <a:lnTo>
                      <a:pt x="345" y="51"/>
                    </a:lnTo>
                    <a:close/>
                    <a:moveTo>
                      <a:pt x="349" y="40"/>
                    </a:moveTo>
                    <a:lnTo>
                      <a:pt x="354" y="42"/>
                    </a:lnTo>
                    <a:lnTo>
                      <a:pt x="354" y="42"/>
                    </a:lnTo>
                    <a:lnTo>
                      <a:pt x="349" y="40"/>
                    </a:lnTo>
                    <a:close/>
                    <a:moveTo>
                      <a:pt x="351" y="33"/>
                    </a:moveTo>
                    <a:lnTo>
                      <a:pt x="347" y="36"/>
                    </a:lnTo>
                    <a:lnTo>
                      <a:pt x="342" y="38"/>
                    </a:lnTo>
                    <a:lnTo>
                      <a:pt x="340" y="42"/>
                    </a:lnTo>
                    <a:lnTo>
                      <a:pt x="345" y="40"/>
                    </a:lnTo>
                    <a:lnTo>
                      <a:pt x="351" y="38"/>
                    </a:lnTo>
                    <a:lnTo>
                      <a:pt x="361" y="38"/>
                    </a:lnTo>
                    <a:lnTo>
                      <a:pt x="356" y="36"/>
                    </a:lnTo>
                    <a:lnTo>
                      <a:pt x="351" y="33"/>
                    </a:lnTo>
                    <a:close/>
                    <a:moveTo>
                      <a:pt x="489" y="31"/>
                    </a:moveTo>
                    <a:lnTo>
                      <a:pt x="489" y="33"/>
                    </a:lnTo>
                    <a:lnTo>
                      <a:pt x="494" y="36"/>
                    </a:lnTo>
                    <a:lnTo>
                      <a:pt x="494" y="36"/>
                    </a:lnTo>
                    <a:lnTo>
                      <a:pt x="500" y="36"/>
                    </a:lnTo>
                    <a:lnTo>
                      <a:pt x="489" y="31"/>
                    </a:lnTo>
                    <a:close/>
                    <a:moveTo>
                      <a:pt x="487" y="31"/>
                    </a:moveTo>
                    <a:lnTo>
                      <a:pt x="487" y="33"/>
                    </a:lnTo>
                    <a:lnTo>
                      <a:pt x="487" y="31"/>
                    </a:lnTo>
                    <a:lnTo>
                      <a:pt x="487" y="31"/>
                    </a:lnTo>
                    <a:close/>
                    <a:moveTo>
                      <a:pt x="372" y="24"/>
                    </a:moveTo>
                    <a:lnTo>
                      <a:pt x="365" y="27"/>
                    </a:lnTo>
                    <a:lnTo>
                      <a:pt x="372" y="31"/>
                    </a:lnTo>
                    <a:lnTo>
                      <a:pt x="374" y="29"/>
                    </a:lnTo>
                    <a:lnTo>
                      <a:pt x="381" y="24"/>
                    </a:lnTo>
                    <a:lnTo>
                      <a:pt x="372" y="24"/>
                    </a:lnTo>
                    <a:close/>
                    <a:moveTo>
                      <a:pt x="401" y="20"/>
                    </a:moveTo>
                    <a:lnTo>
                      <a:pt x="397" y="20"/>
                    </a:lnTo>
                    <a:lnTo>
                      <a:pt x="401" y="20"/>
                    </a:lnTo>
                    <a:lnTo>
                      <a:pt x="401" y="20"/>
                    </a:lnTo>
                    <a:close/>
                    <a:moveTo>
                      <a:pt x="453" y="15"/>
                    </a:moveTo>
                    <a:lnTo>
                      <a:pt x="448" y="18"/>
                    </a:lnTo>
                    <a:lnTo>
                      <a:pt x="453" y="18"/>
                    </a:lnTo>
                    <a:lnTo>
                      <a:pt x="453" y="15"/>
                    </a:lnTo>
                    <a:close/>
                    <a:moveTo>
                      <a:pt x="392" y="15"/>
                    </a:moveTo>
                    <a:lnTo>
                      <a:pt x="385" y="15"/>
                    </a:lnTo>
                    <a:lnTo>
                      <a:pt x="381" y="20"/>
                    </a:lnTo>
                    <a:lnTo>
                      <a:pt x="390" y="20"/>
                    </a:lnTo>
                    <a:lnTo>
                      <a:pt x="399" y="18"/>
                    </a:lnTo>
                    <a:lnTo>
                      <a:pt x="392" y="15"/>
                    </a:lnTo>
                    <a:close/>
                    <a:moveTo>
                      <a:pt x="417" y="13"/>
                    </a:moveTo>
                    <a:lnTo>
                      <a:pt x="415" y="18"/>
                    </a:lnTo>
                    <a:lnTo>
                      <a:pt x="424" y="18"/>
                    </a:lnTo>
                    <a:lnTo>
                      <a:pt x="417" y="13"/>
                    </a:lnTo>
                    <a:close/>
                    <a:moveTo>
                      <a:pt x="451" y="11"/>
                    </a:moveTo>
                    <a:lnTo>
                      <a:pt x="444" y="11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44" y="18"/>
                    </a:lnTo>
                    <a:lnTo>
                      <a:pt x="448" y="15"/>
                    </a:lnTo>
                    <a:lnTo>
                      <a:pt x="451" y="15"/>
                    </a:lnTo>
                    <a:lnTo>
                      <a:pt x="451" y="11"/>
                    </a:lnTo>
                    <a:close/>
                    <a:moveTo>
                      <a:pt x="444" y="0"/>
                    </a:moveTo>
                    <a:lnTo>
                      <a:pt x="451" y="11"/>
                    </a:lnTo>
                    <a:lnTo>
                      <a:pt x="458" y="11"/>
                    </a:lnTo>
                    <a:lnTo>
                      <a:pt x="451" y="11"/>
                    </a:lnTo>
                    <a:lnTo>
                      <a:pt x="453" y="15"/>
                    </a:lnTo>
                    <a:lnTo>
                      <a:pt x="458" y="15"/>
                    </a:lnTo>
                    <a:lnTo>
                      <a:pt x="462" y="18"/>
                    </a:lnTo>
                    <a:lnTo>
                      <a:pt x="458" y="15"/>
                    </a:lnTo>
                    <a:lnTo>
                      <a:pt x="453" y="15"/>
                    </a:lnTo>
                    <a:lnTo>
                      <a:pt x="455" y="20"/>
                    </a:lnTo>
                    <a:lnTo>
                      <a:pt x="464" y="18"/>
                    </a:lnTo>
                    <a:lnTo>
                      <a:pt x="473" y="20"/>
                    </a:lnTo>
                    <a:lnTo>
                      <a:pt x="485" y="22"/>
                    </a:lnTo>
                    <a:lnTo>
                      <a:pt x="476" y="20"/>
                    </a:lnTo>
                    <a:lnTo>
                      <a:pt x="467" y="20"/>
                    </a:lnTo>
                    <a:lnTo>
                      <a:pt x="460" y="20"/>
                    </a:lnTo>
                    <a:lnTo>
                      <a:pt x="469" y="24"/>
                    </a:lnTo>
                    <a:lnTo>
                      <a:pt x="471" y="24"/>
                    </a:lnTo>
                    <a:lnTo>
                      <a:pt x="471" y="24"/>
                    </a:lnTo>
                    <a:lnTo>
                      <a:pt x="480" y="29"/>
                    </a:lnTo>
                    <a:lnTo>
                      <a:pt x="487" y="29"/>
                    </a:lnTo>
                    <a:lnTo>
                      <a:pt x="487" y="24"/>
                    </a:lnTo>
                    <a:lnTo>
                      <a:pt x="487" y="20"/>
                    </a:lnTo>
                    <a:lnTo>
                      <a:pt x="489" y="29"/>
                    </a:lnTo>
                    <a:lnTo>
                      <a:pt x="496" y="31"/>
                    </a:lnTo>
                    <a:lnTo>
                      <a:pt x="503" y="36"/>
                    </a:lnTo>
                    <a:lnTo>
                      <a:pt x="509" y="36"/>
                    </a:lnTo>
                    <a:lnTo>
                      <a:pt x="514" y="40"/>
                    </a:lnTo>
                    <a:lnTo>
                      <a:pt x="509" y="36"/>
                    </a:lnTo>
                    <a:lnTo>
                      <a:pt x="503" y="36"/>
                    </a:lnTo>
                    <a:lnTo>
                      <a:pt x="507" y="38"/>
                    </a:lnTo>
                    <a:lnTo>
                      <a:pt x="503" y="36"/>
                    </a:lnTo>
                    <a:lnTo>
                      <a:pt x="496" y="38"/>
                    </a:lnTo>
                    <a:lnTo>
                      <a:pt x="505" y="40"/>
                    </a:lnTo>
                    <a:lnTo>
                      <a:pt x="512" y="45"/>
                    </a:lnTo>
                    <a:lnTo>
                      <a:pt x="505" y="40"/>
                    </a:lnTo>
                    <a:lnTo>
                      <a:pt x="496" y="38"/>
                    </a:lnTo>
                    <a:lnTo>
                      <a:pt x="507" y="47"/>
                    </a:lnTo>
                    <a:lnTo>
                      <a:pt x="514" y="47"/>
                    </a:lnTo>
                    <a:lnTo>
                      <a:pt x="523" y="49"/>
                    </a:lnTo>
                    <a:lnTo>
                      <a:pt x="516" y="49"/>
                    </a:lnTo>
                    <a:lnTo>
                      <a:pt x="509" y="49"/>
                    </a:lnTo>
                    <a:lnTo>
                      <a:pt x="516" y="56"/>
                    </a:lnTo>
                    <a:lnTo>
                      <a:pt x="523" y="56"/>
                    </a:lnTo>
                    <a:lnTo>
                      <a:pt x="527" y="56"/>
                    </a:lnTo>
                    <a:lnTo>
                      <a:pt x="532" y="58"/>
                    </a:lnTo>
                    <a:lnTo>
                      <a:pt x="536" y="63"/>
                    </a:lnTo>
                    <a:lnTo>
                      <a:pt x="532" y="58"/>
                    </a:lnTo>
                    <a:lnTo>
                      <a:pt x="527" y="56"/>
                    </a:lnTo>
                    <a:lnTo>
                      <a:pt x="523" y="56"/>
                    </a:lnTo>
                    <a:lnTo>
                      <a:pt x="518" y="58"/>
                    </a:lnTo>
                    <a:lnTo>
                      <a:pt x="518" y="58"/>
                    </a:lnTo>
                    <a:lnTo>
                      <a:pt x="530" y="65"/>
                    </a:lnTo>
                    <a:lnTo>
                      <a:pt x="539" y="72"/>
                    </a:lnTo>
                    <a:lnTo>
                      <a:pt x="545" y="81"/>
                    </a:lnTo>
                    <a:lnTo>
                      <a:pt x="539" y="74"/>
                    </a:lnTo>
                    <a:lnTo>
                      <a:pt x="532" y="69"/>
                    </a:lnTo>
                    <a:lnTo>
                      <a:pt x="536" y="74"/>
                    </a:lnTo>
                    <a:lnTo>
                      <a:pt x="541" y="83"/>
                    </a:lnTo>
                    <a:lnTo>
                      <a:pt x="545" y="90"/>
                    </a:lnTo>
                    <a:lnTo>
                      <a:pt x="552" y="99"/>
                    </a:lnTo>
                    <a:lnTo>
                      <a:pt x="559" y="108"/>
                    </a:lnTo>
                    <a:lnTo>
                      <a:pt x="554" y="101"/>
                    </a:lnTo>
                    <a:lnTo>
                      <a:pt x="548" y="94"/>
                    </a:lnTo>
                    <a:lnTo>
                      <a:pt x="548" y="94"/>
                    </a:lnTo>
                    <a:lnTo>
                      <a:pt x="545" y="92"/>
                    </a:lnTo>
                    <a:lnTo>
                      <a:pt x="541" y="87"/>
                    </a:lnTo>
                    <a:lnTo>
                      <a:pt x="543" y="96"/>
                    </a:lnTo>
                    <a:lnTo>
                      <a:pt x="548" y="101"/>
                    </a:lnTo>
                    <a:lnTo>
                      <a:pt x="550" y="105"/>
                    </a:lnTo>
                    <a:lnTo>
                      <a:pt x="552" y="112"/>
                    </a:lnTo>
                    <a:lnTo>
                      <a:pt x="550" y="108"/>
                    </a:lnTo>
                    <a:lnTo>
                      <a:pt x="548" y="103"/>
                    </a:lnTo>
                    <a:lnTo>
                      <a:pt x="545" y="99"/>
                    </a:lnTo>
                    <a:lnTo>
                      <a:pt x="545" y="103"/>
                    </a:lnTo>
                    <a:lnTo>
                      <a:pt x="550" y="110"/>
                    </a:lnTo>
                    <a:lnTo>
                      <a:pt x="554" y="117"/>
                    </a:lnTo>
                    <a:lnTo>
                      <a:pt x="561" y="124"/>
                    </a:lnTo>
                    <a:lnTo>
                      <a:pt x="554" y="119"/>
                    </a:lnTo>
                    <a:lnTo>
                      <a:pt x="550" y="112"/>
                    </a:lnTo>
                    <a:lnTo>
                      <a:pt x="545" y="105"/>
                    </a:lnTo>
                    <a:lnTo>
                      <a:pt x="548" y="117"/>
                    </a:lnTo>
                    <a:lnTo>
                      <a:pt x="552" y="121"/>
                    </a:lnTo>
                    <a:lnTo>
                      <a:pt x="552" y="124"/>
                    </a:lnTo>
                    <a:lnTo>
                      <a:pt x="552" y="121"/>
                    </a:lnTo>
                    <a:lnTo>
                      <a:pt x="554" y="126"/>
                    </a:lnTo>
                    <a:lnTo>
                      <a:pt x="554" y="133"/>
                    </a:lnTo>
                    <a:lnTo>
                      <a:pt x="552" y="137"/>
                    </a:lnTo>
                    <a:lnTo>
                      <a:pt x="554" y="130"/>
                    </a:lnTo>
                    <a:lnTo>
                      <a:pt x="552" y="126"/>
                    </a:lnTo>
                    <a:lnTo>
                      <a:pt x="548" y="119"/>
                    </a:lnTo>
                    <a:lnTo>
                      <a:pt x="548" y="119"/>
                    </a:lnTo>
                    <a:lnTo>
                      <a:pt x="548" y="130"/>
                    </a:lnTo>
                    <a:lnTo>
                      <a:pt x="548" y="133"/>
                    </a:lnTo>
                    <a:lnTo>
                      <a:pt x="552" y="137"/>
                    </a:lnTo>
                    <a:lnTo>
                      <a:pt x="557" y="142"/>
                    </a:lnTo>
                    <a:lnTo>
                      <a:pt x="559" y="148"/>
                    </a:lnTo>
                    <a:lnTo>
                      <a:pt x="561" y="146"/>
                    </a:lnTo>
                    <a:lnTo>
                      <a:pt x="566" y="144"/>
                    </a:lnTo>
                    <a:lnTo>
                      <a:pt x="564" y="146"/>
                    </a:lnTo>
                    <a:lnTo>
                      <a:pt x="559" y="148"/>
                    </a:lnTo>
                    <a:lnTo>
                      <a:pt x="566" y="157"/>
                    </a:lnTo>
                    <a:lnTo>
                      <a:pt x="559" y="151"/>
                    </a:lnTo>
                    <a:lnTo>
                      <a:pt x="554" y="153"/>
                    </a:lnTo>
                    <a:lnTo>
                      <a:pt x="550" y="153"/>
                    </a:lnTo>
                    <a:lnTo>
                      <a:pt x="550" y="155"/>
                    </a:lnTo>
                    <a:lnTo>
                      <a:pt x="552" y="155"/>
                    </a:lnTo>
                    <a:lnTo>
                      <a:pt x="550" y="155"/>
                    </a:lnTo>
                    <a:lnTo>
                      <a:pt x="552" y="166"/>
                    </a:lnTo>
                    <a:lnTo>
                      <a:pt x="550" y="153"/>
                    </a:lnTo>
                    <a:lnTo>
                      <a:pt x="550" y="153"/>
                    </a:lnTo>
                    <a:lnTo>
                      <a:pt x="545" y="153"/>
                    </a:lnTo>
                    <a:lnTo>
                      <a:pt x="543" y="155"/>
                    </a:lnTo>
                    <a:lnTo>
                      <a:pt x="545" y="164"/>
                    </a:lnTo>
                    <a:lnTo>
                      <a:pt x="548" y="173"/>
                    </a:lnTo>
                    <a:lnTo>
                      <a:pt x="545" y="166"/>
                    </a:lnTo>
                    <a:lnTo>
                      <a:pt x="543" y="160"/>
                    </a:lnTo>
                    <a:lnTo>
                      <a:pt x="543" y="166"/>
                    </a:lnTo>
                    <a:lnTo>
                      <a:pt x="545" y="173"/>
                    </a:lnTo>
                    <a:lnTo>
                      <a:pt x="545" y="180"/>
                    </a:lnTo>
                    <a:lnTo>
                      <a:pt x="545" y="187"/>
                    </a:lnTo>
                    <a:lnTo>
                      <a:pt x="543" y="178"/>
                    </a:lnTo>
                    <a:lnTo>
                      <a:pt x="541" y="171"/>
                    </a:lnTo>
                    <a:lnTo>
                      <a:pt x="539" y="184"/>
                    </a:lnTo>
                    <a:lnTo>
                      <a:pt x="541" y="189"/>
                    </a:lnTo>
                    <a:lnTo>
                      <a:pt x="545" y="191"/>
                    </a:lnTo>
                    <a:lnTo>
                      <a:pt x="550" y="196"/>
                    </a:lnTo>
                    <a:lnTo>
                      <a:pt x="545" y="193"/>
                    </a:lnTo>
                    <a:lnTo>
                      <a:pt x="541" y="191"/>
                    </a:lnTo>
                    <a:lnTo>
                      <a:pt x="539" y="187"/>
                    </a:lnTo>
                    <a:lnTo>
                      <a:pt x="536" y="193"/>
                    </a:lnTo>
                    <a:lnTo>
                      <a:pt x="536" y="200"/>
                    </a:lnTo>
                    <a:lnTo>
                      <a:pt x="536" y="198"/>
                    </a:lnTo>
                    <a:lnTo>
                      <a:pt x="536" y="200"/>
                    </a:lnTo>
                    <a:lnTo>
                      <a:pt x="536" y="202"/>
                    </a:lnTo>
                    <a:lnTo>
                      <a:pt x="536" y="202"/>
                    </a:lnTo>
                    <a:lnTo>
                      <a:pt x="536" y="202"/>
                    </a:lnTo>
                    <a:lnTo>
                      <a:pt x="541" y="200"/>
                    </a:lnTo>
                    <a:lnTo>
                      <a:pt x="543" y="200"/>
                    </a:lnTo>
                    <a:lnTo>
                      <a:pt x="548" y="200"/>
                    </a:lnTo>
                    <a:lnTo>
                      <a:pt x="550" y="198"/>
                    </a:lnTo>
                    <a:lnTo>
                      <a:pt x="554" y="200"/>
                    </a:lnTo>
                    <a:lnTo>
                      <a:pt x="557" y="200"/>
                    </a:lnTo>
                    <a:lnTo>
                      <a:pt x="559" y="205"/>
                    </a:lnTo>
                    <a:lnTo>
                      <a:pt x="561" y="209"/>
                    </a:lnTo>
                    <a:lnTo>
                      <a:pt x="561" y="216"/>
                    </a:lnTo>
                    <a:lnTo>
                      <a:pt x="557" y="243"/>
                    </a:lnTo>
                    <a:lnTo>
                      <a:pt x="548" y="268"/>
                    </a:lnTo>
                    <a:lnTo>
                      <a:pt x="532" y="290"/>
                    </a:lnTo>
                    <a:lnTo>
                      <a:pt x="532" y="290"/>
                    </a:lnTo>
                    <a:lnTo>
                      <a:pt x="530" y="290"/>
                    </a:lnTo>
                    <a:lnTo>
                      <a:pt x="527" y="293"/>
                    </a:lnTo>
                    <a:lnTo>
                      <a:pt x="523" y="293"/>
                    </a:lnTo>
                    <a:lnTo>
                      <a:pt x="516" y="293"/>
                    </a:lnTo>
                    <a:lnTo>
                      <a:pt x="516" y="299"/>
                    </a:lnTo>
                    <a:lnTo>
                      <a:pt x="514" y="317"/>
                    </a:lnTo>
                    <a:lnTo>
                      <a:pt x="514" y="340"/>
                    </a:lnTo>
                    <a:lnTo>
                      <a:pt x="514" y="360"/>
                    </a:lnTo>
                    <a:lnTo>
                      <a:pt x="516" y="369"/>
                    </a:lnTo>
                    <a:lnTo>
                      <a:pt x="516" y="374"/>
                    </a:lnTo>
                    <a:lnTo>
                      <a:pt x="518" y="376"/>
                    </a:lnTo>
                    <a:lnTo>
                      <a:pt x="521" y="378"/>
                    </a:lnTo>
                    <a:lnTo>
                      <a:pt x="525" y="378"/>
                    </a:lnTo>
                    <a:lnTo>
                      <a:pt x="532" y="380"/>
                    </a:lnTo>
                    <a:lnTo>
                      <a:pt x="536" y="383"/>
                    </a:lnTo>
                    <a:lnTo>
                      <a:pt x="543" y="387"/>
                    </a:lnTo>
                    <a:lnTo>
                      <a:pt x="557" y="394"/>
                    </a:lnTo>
                    <a:lnTo>
                      <a:pt x="575" y="403"/>
                    </a:lnTo>
                    <a:lnTo>
                      <a:pt x="600" y="414"/>
                    </a:lnTo>
                    <a:lnTo>
                      <a:pt x="627" y="426"/>
                    </a:lnTo>
                    <a:lnTo>
                      <a:pt x="651" y="437"/>
                    </a:lnTo>
                    <a:lnTo>
                      <a:pt x="674" y="444"/>
                    </a:lnTo>
                    <a:lnTo>
                      <a:pt x="688" y="450"/>
                    </a:lnTo>
                    <a:lnTo>
                      <a:pt x="701" y="457"/>
                    </a:lnTo>
                    <a:lnTo>
                      <a:pt x="706" y="466"/>
                    </a:lnTo>
                    <a:lnTo>
                      <a:pt x="710" y="477"/>
                    </a:lnTo>
                    <a:lnTo>
                      <a:pt x="712" y="491"/>
                    </a:lnTo>
                    <a:lnTo>
                      <a:pt x="715" y="504"/>
                    </a:lnTo>
                    <a:lnTo>
                      <a:pt x="719" y="531"/>
                    </a:lnTo>
                    <a:lnTo>
                      <a:pt x="721" y="565"/>
                    </a:lnTo>
                    <a:lnTo>
                      <a:pt x="724" y="604"/>
                    </a:lnTo>
                    <a:lnTo>
                      <a:pt x="728" y="640"/>
                    </a:lnTo>
                    <a:lnTo>
                      <a:pt x="730" y="671"/>
                    </a:lnTo>
                    <a:lnTo>
                      <a:pt x="730" y="694"/>
                    </a:lnTo>
                    <a:lnTo>
                      <a:pt x="733" y="719"/>
                    </a:lnTo>
                    <a:lnTo>
                      <a:pt x="737" y="752"/>
                    </a:lnTo>
                    <a:lnTo>
                      <a:pt x="742" y="786"/>
                    </a:lnTo>
                    <a:lnTo>
                      <a:pt x="746" y="820"/>
                    </a:lnTo>
                    <a:lnTo>
                      <a:pt x="751" y="847"/>
                    </a:lnTo>
                    <a:lnTo>
                      <a:pt x="755" y="888"/>
                    </a:lnTo>
                    <a:lnTo>
                      <a:pt x="757" y="937"/>
                    </a:lnTo>
                    <a:lnTo>
                      <a:pt x="764" y="998"/>
                    </a:lnTo>
                    <a:lnTo>
                      <a:pt x="766" y="1030"/>
                    </a:lnTo>
                    <a:lnTo>
                      <a:pt x="769" y="1070"/>
                    </a:lnTo>
                    <a:lnTo>
                      <a:pt x="769" y="1113"/>
                    </a:lnTo>
                    <a:lnTo>
                      <a:pt x="769" y="1156"/>
                    </a:lnTo>
                    <a:lnTo>
                      <a:pt x="769" y="1192"/>
                    </a:lnTo>
                    <a:lnTo>
                      <a:pt x="769" y="1221"/>
                    </a:lnTo>
                    <a:lnTo>
                      <a:pt x="769" y="1235"/>
                    </a:lnTo>
                    <a:lnTo>
                      <a:pt x="769" y="1250"/>
                    </a:lnTo>
                    <a:lnTo>
                      <a:pt x="769" y="1266"/>
                    </a:lnTo>
                    <a:lnTo>
                      <a:pt x="769" y="1273"/>
                    </a:lnTo>
                    <a:lnTo>
                      <a:pt x="757" y="1282"/>
                    </a:lnTo>
                    <a:lnTo>
                      <a:pt x="757" y="1289"/>
                    </a:lnTo>
                    <a:lnTo>
                      <a:pt x="762" y="1305"/>
                    </a:lnTo>
                    <a:lnTo>
                      <a:pt x="766" y="1320"/>
                    </a:lnTo>
                    <a:lnTo>
                      <a:pt x="769" y="1336"/>
                    </a:lnTo>
                    <a:lnTo>
                      <a:pt x="766" y="1356"/>
                    </a:lnTo>
                    <a:lnTo>
                      <a:pt x="760" y="1379"/>
                    </a:lnTo>
                    <a:lnTo>
                      <a:pt x="753" y="1397"/>
                    </a:lnTo>
                    <a:lnTo>
                      <a:pt x="742" y="1411"/>
                    </a:lnTo>
                    <a:lnTo>
                      <a:pt x="726" y="1422"/>
                    </a:lnTo>
                    <a:lnTo>
                      <a:pt x="710" y="1429"/>
                    </a:lnTo>
                    <a:lnTo>
                      <a:pt x="697" y="1433"/>
                    </a:lnTo>
                    <a:lnTo>
                      <a:pt x="692" y="1435"/>
                    </a:lnTo>
                    <a:lnTo>
                      <a:pt x="688" y="1435"/>
                    </a:lnTo>
                    <a:lnTo>
                      <a:pt x="685" y="1433"/>
                    </a:lnTo>
                    <a:lnTo>
                      <a:pt x="683" y="1431"/>
                    </a:lnTo>
                    <a:lnTo>
                      <a:pt x="681" y="1426"/>
                    </a:lnTo>
                    <a:lnTo>
                      <a:pt x="679" y="1424"/>
                    </a:lnTo>
                    <a:lnTo>
                      <a:pt x="676" y="1424"/>
                    </a:lnTo>
                    <a:lnTo>
                      <a:pt x="672" y="1424"/>
                    </a:lnTo>
                    <a:lnTo>
                      <a:pt x="670" y="1424"/>
                    </a:lnTo>
                    <a:lnTo>
                      <a:pt x="667" y="1424"/>
                    </a:lnTo>
                    <a:lnTo>
                      <a:pt x="667" y="1422"/>
                    </a:lnTo>
                    <a:lnTo>
                      <a:pt x="667" y="1420"/>
                    </a:lnTo>
                    <a:lnTo>
                      <a:pt x="667" y="1417"/>
                    </a:lnTo>
                    <a:lnTo>
                      <a:pt x="665" y="1438"/>
                    </a:lnTo>
                    <a:lnTo>
                      <a:pt x="663" y="1471"/>
                    </a:lnTo>
                    <a:lnTo>
                      <a:pt x="660" y="1514"/>
                    </a:lnTo>
                    <a:lnTo>
                      <a:pt x="658" y="1559"/>
                    </a:lnTo>
                    <a:lnTo>
                      <a:pt x="654" y="1604"/>
                    </a:lnTo>
                    <a:lnTo>
                      <a:pt x="649" y="1683"/>
                    </a:lnTo>
                    <a:lnTo>
                      <a:pt x="645" y="1753"/>
                    </a:lnTo>
                    <a:lnTo>
                      <a:pt x="642" y="1816"/>
                    </a:lnTo>
                    <a:lnTo>
                      <a:pt x="642" y="1839"/>
                    </a:lnTo>
                    <a:lnTo>
                      <a:pt x="642" y="1870"/>
                    </a:lnTo>
                    <a:lnTo>
                      <a:pt x="645" y="1904"/>
                    </a:lnTo>
                    <a:lnTo>
                      <a:pt x="649" y="1940"/>
                    </a:lnTo>
                    <a:lnTo>
                      <a:pt x="651" y="1976"/>
                    </a:lnTo>
                    <a:lnTo>
                      <a:pt x="654" y="2006"/>
                    </a:lnTo>
                    <a:lnTo>
                      <a:pt x="656" y="2028"/>
                    </a:lnTo>
                    <a:lnTo>
                      <a:pt x="656" y="2042"/>
                    </a:lnTo>
                    <a:lnTo>
                      <a:pt x="656" y="2057"/>
                    </a:lnTo>
                    <a:lnTo>
                      <a:pt x="658" y="2078"/>
                    </a:lnTo>
                    <a:lnTo>
                      <a:pt x="660" y="2096"/>
                    </a:lnTo>
                    <a:lnTo>
                      <a:pt x="660" y="2109"/>
                    </a:lnTo>
                    <a:lnTo>
                      <a:pt x="656" y="2118"/>
                    </a:lnTo>
                    <a:lnTo>
                      <a:pt x="651" y="2125"/>
                    </a:lnTo>
                    <a:lnTo>
                      <a:pt x="645" y="2132"/>
                    </a:lnTo>
                    <a:lnTo>
                      <a:pt x="638" y="2136"/>
                    </a:lnTo>
                    <a:lnTo>
                      <a:pt x="633" y="2141"/>
                    </a:lnTo>
                    <a:lnTo>
                      <a:pt x="631" y="2143"/>
                    </a:lnTo>
                    <a:lnTo>
                      <a:pt x="633" y="2145"/>
                    </a:lnTo>
                    <a:lnTo>
                      <a:pt x="636" y="2148"/>
                    </a:lnTo>
                    <a:lnTo>
                      <a:pt x="642" y="2150"/>
                    </a:lnTo>
                    <a:lnTo>
                      <a:pt x="649" y="2152"/>
                    </a:lnTo>
                    <a:lnTo>
                      <a:pt x="656" y="2154"/>
                    </a:lnTo>
                    <a:lnTo>
                      <a:pt x="665" y="2154"/>
                    </a:lnTo>
                    <a:lnTo>
                      <a:pt x="670" y="2154"/>
                    </a:lnTo>
                    <a:lnTo>
                      <a:pt x="674" y="2157"/>
                    </a:lnTo>
                    <a:lnTo>
                      <a:pt x="676" y="2161"/>
                    </a:lnTo>
                    <a:lnTo>
                      <a:pt x="676" y="2163"/>
                    </a:lnTo>
                    <a:lnTo>
                      <a:pt x="679" y="2170"/>
                    </a:lnTo>
                    <a:lnTo>
                      <a:pt x="679" y="2175"/>
                    </a:lnTo>
                    <a:lnTo>
                      <a:pt x="679" y="2181"/>
                    </a:lnTo>
                    <a:lnTo>
                      <a:pt x="676" y="2186"/>
                    </a:lnTo>
                    <a:lnTo>
                      <a:pt x="676" y="2199"/>
                    </a:lnTo>
                    <a:lnTo>
                      <a:pt x="672" y="2211"/>
                    </a:lnTo>
                    <a:lnTo>
                      <a:pt x="670" y="2222"/>
                    </a:lnTo>
                    <a:lnTo>
                      <a:pt x="672" y="2231"/>
                    </a:lnTo>
                    <a:lnTo>
                      <a:pt x="679" y="2235"/>
                    </a:lnTo>
                    <a:lnTo>
                      <a:pt x="683" y="2242"/>
                    </a:lnTo>
                    <a:lnTo>
                      <a:pt x="685" y="2249"/>
                    </a:lnTo>
                    <a:lnTo>
                      <a:pt x="688" y="2258"/>
                    </a:lnTo>
                    <a:lnTo>
                      <a:pt x="697" y="2272"/>
                    </a:lnTo>
                    <a:lnTo>
                      <a:pt x="712" y="2283"/>
                    </a:lnTo>
                    <a:lnTo>
                      <a:pt x="730" y="2294"/>
                    </a:lnTo>
                    <a:lnTo>
                      <a:pt x="751" y="2312"/>
                    </a:lnTo>
                    <a:lnTo>
                      <a:pt x="766" y="2335"/>
                    </a:lnTo>
                    <a:lnTo>
                      <a:pt x="780" y="2353"/>
                    </a:lnTo>
                    <a:lnTo>
                      <a:pt x="782" y="2362"/>
                    </a:lnTo>
                    <a:lnTo>
                      <a:pt x="773" y="2371"/>
                    </a:lnTo>
                    <a:lnTo>
                      <a:pt x="760" y="2380"/>
                    </a:lnTo>
                    <a:lnTo>
                      <a:pt x="744" y="2386"/>
                    </a:lnTo>
                    <a:lnTo>
                      <a:pt x="730" y="2389"/>
                    </a:lnTo>
                    <a:lnTo>
                      <a:pt x="708" y="2386"/>
                    </a:lnTo>
                    <a:lnTo>
                      <a:pt x="679" y="2380"/>
                    </a:lnTo>
                    <a:lnTo>
                      <a:pt x="647" y="2368"/>
                    </a:lnTo>
                    <a:lnTo>
                      <a:pt x="631" y="2359"/>
                    </a:lnTo>
                    <a:lnTo>
                      <a:pt x="618" y="2344"/>
                    </a:lnTo>
                    <a:lnTo>
                      <a:pt x="604" y="2328"/>
                    </a:lnTo>
                    <a:lnTo>
                      <a:pt x="595" y="2312"/>
                    </a:lnTo>
                    <a:lnTo>
                      <a:pt x="588" y="2301"/>
                    </a:lnTo>
                    <a:lnTo>
                      <a:pt x="586" y="2299"/>
                    </a:lnTo>
                    <a:lnTo>
                      <a:pt x="586" y="2299"/>
                    </a:lnTo>
                    <a:lnTo>
                      <a:pt x="582" y="2301"/>
                    </a:lnTo>
                    <a:lnTo>
                      <a:pt x="577" y="2303"/>
                    </a:lnTo>
                    <a:lnTo>
                      <a:pt x="570" y="2308"/>
                    </a:lnTo>
                    <a:lnTo>
                      <a:pt x="564" y="2308"/>
                    </a:lnTo>
                    <a:lnTo>
                      <a:pt x="559" y="2308"/>
                    </a:lnTo>
                    <a:lnTo>
                      <a:pt x="552" y="2305"/>
                    </a:lnTo>
                    <a:lnTo>
                      <a:pt x="545" y="2303"/>
                    </a:lnTo>
                    <a:lnTo>
                      <a:pt x="539" y="2301"/>
                    </a:lnTo>
                    <a:lnTo>
                      <a:pt x="532" y="2296"/>
                    </a:lnTo>
                    <a:lnTo>
                      <a:pt x="525" y="2292"/>
                    </a:lnTo>
                    <a:lnTo>
                      <a:pt x="518" y="2287"/>
                    </a:lnTo>
                    <a:lnTo>
                      <a:pt x="514" y="2283"/>
                    </a:lnTo>
                    <a:lnTo>
                      <a:pt x="514" y="2276"/>
                    </a:lnTo>
                    <a:lnTo>
                      <a:pt x="514" y="2263"/>
                    </a:lnTo>
                    <a:lnTo>
                      <a:pt x="514" y="2244"/>
                    </a:lnTo>
                    <a:lnTo>
                      <a:pt x="516" y="2220"/>
                    </a:lnTo>
                    <a:lnTo>
                      <a:pt x="516" y="2195"/>
                    </a:lnTo>
                    <a:lnTo>
                      <a:pt x="512" y="2172"/>
                    </a:lnTo>
                    <a:lnTo>
                      <a:pt x="505" y="2150"/>
                    </a:lnTo>
                    <a:lnTo>
                      <a:pt x="500" y="2127"/>
                    </a:lnTo>
                    <a:lnTo>
                      <a:pt x="500" y="2107"/>
                    </a:lnTo>
                    <a:lnTo>
                      <a:pt x="505" y="2084"/>
                    </a:lnTo>
                    <a:lnTo>
                      <a:pt x="505" y="2060"/>
                    </a:lnTo>
                    <a:lnTo>
                      <a:pt x="500" y="2026"/>
                    </a:lnTo>
                    <a:lnTo>
                      <a:pt x="496" y="1988"/>
                    </a:lnTo>
                    <a:lnTo>
                      <a:pt x="491" y="1951"/>
                    </a:lnTo>
                    <a:lnTo>
                      <a:pt x="487" y="1922"/>
                    </a:lnTo>
                    <a:lnTo>
                      <a:pt x="487" y="1886"/>
                    </a:lnTo>
                    <a:lnTo>
                      <a:pt x="485" y="1852"/>
                    </a:lnTo>
                    <a:lnTo>
                      <a:pt x="485" y="1823"/>
                    </a:lnTo>
                    <a:lnTo>
                      <a:pt x="485" y="1800"/>
                    </a:lnTo>
                    <a:lnTo>
                      <a:pt x="482" y="1773"/>
                    </a:lnTo>
                    <a:lnTo>
                      <a:pt x="476" y="1744"/>
                    </a:lnTo>
                    <a:lnTo>
                      <a:pt x="469" y="1710"/>
                    </a:lnTo>
                    <a:lnTo>
                      <a:pt x="464" y="1679"/>
                    </a:lnTo>
                    <a:lnTo>
                      <a:pt x="462" y="1658"/>
                    </a:lnTo>
                    <a:lnTo>
                      <a:pt x="460" y="1629"/>
                    </a:lnTo>
                    <a:lnTo>
                      <a:pt x="460" y="1593"/>
                    </a:lnTo>
                    <a:lnTo>
                      <a:pt x="460" y="1555"/>
                    </a:lnTo>
                    <a:lnTo>
                      <a:pt x="458" y="1514"/>
                    </a:lnTo>
                    <a:lnTo>
                      <a:pt x="458" y="1478"/>
                    </a:lnTo>
                    <a:lnTo>
                      <a:pt x="458" y="1449"/>
                    </a:lnTo>
                    <a:lnTo>
                      <a:pt x="458" y="1429"/>
                    </a:lnTo>
                    <a:lnTo>
                      <a:pt x="458" y="1422"/>
                    </a:lnTo>
                    <a:lnTo>
                      <a:pt x="455" y="1426"/>
                    </a:lnTo>
                    <a:lnTo>
                      <a:pt x="451" y="1438"/>
                    </a:lnTo>
                    <a:lnTo>
                      <a:pt x="442" y="1458"/>
                    </a:lnTo>
                    <a:lnTo>
                      <a:pt x="433" y="1483"/>
                    </a:lnTo>
                    <a:lnTo>
                      <a:pt x="421" y="1510"/>
                    </a:lnTo>
                    <a:lnTo>
                      <a:pt x="410" y="1539"/>
                    </a:lnTo>
                    <a:lnTo>
                      <a:pt x="401" y="1568"/>
                    </a:lnTo>
                    <a:lnTo>
                      <a:pt x="392" y="1598"/>
                    </a:lnTo>
                    <a:lnTo>
                      <a:pt x="383" y="1634"/>
                    </a:lnTo>
                    <a:lnTo>
                      <a:pt x="372" y="1679"/>
                    </a:lnTo>
                    <a:lnTo>
                      <a:pt x="358" y="1726"/>
                    </a:lnTo>
                    <a:lnTo>
                      <a:pt x="347" y="1776"/>
                    </a:lnTo>
                    <a:lnTo>
                      <a:pt x="333" y="1823"/>
                    </a:lnTo>
                    <a:lnTo>
                      <a:pt x="324" y="1866"/>
                    </a:lnTo>
                    <a:lnTo>
                      <a:pt x="318" y="1902"/>
                    </a:lnTo>
                    <a:lnTo>
                      <a:pt x="309" y="1938"/>
                    </a:lnTo>
                    <a:lnTo>
                      <a:pt x="302" y="1976"/>
                    </a:lnTo>
                    <a:lnTo>
                      <a:pt x="295" y="2010"/>
                    </a:lnTo>
                    <a:lnTo>
                      <a:pt x="288" y="2039"/>
                    </a:lnTo>
                    <a:lnTo>
                      <a:pt x="282" y="2062"/>
                    </a:lnTo>
                    <a:lnTo>
                      <a:pt x="275" y="2075"/>
                    </a:lnTo>
                    <a:lnTo>
                      <a:pt x="273" y="2084"/>
                    </a:lnTo>
                    <a:lnTo>
                      <a:pt x="275" y="2098"/>
                    </a:lnTo>
                    <a:lnTo>
                      <a:pt x="279" y="2116"/>
                    </a:lnTo>
                    <a:lnTo>
                      <a:pt x="286" y="2136"/>
                    </a:lnTo>
                    <a:lnTo>
                      <a:pt x="295" y="2159"/>
                    </a:lnTo>
                    <a:lnTo>
                      <a:pt x="295" y="2181"/>
                    </a:lnTo>
                    <a:lnTo>
                      <a:pt x="291" y="2199"/>
                    </a:lnTo>
                    <a:lnTo>
                      <a:pt x="282" y="2215"/>
                    </a:lnTo>
                    <a:lnTo>
                      <a:pt x="270" y="2229"/>
                    </a:lnTo>
                    <a:lnTo>
                      <a:pt x="261" y="2238"/>
                    </a:lnTo>
                    <a:lnTo>
                      <a:pt x="259" y="2249"/>
                    </a:lnTo>
                    <a:lnTo>
                      <a:pt x="261" y="2265"/>
                    </a:lnTo>
                    <a:lnTo>
                      <a:pt x="266" y="2285"/>
                    </a:lnTo>
                    <a:lnTo>
                      <a:pt x="273" y="2310"/>
                    </a:lnTo>
                    <a:lnTo>
                      <a:pt x="279" y="2335"/>
                    </a:lnTo>
                    <a:lnTo>
                      <a:pt x="284" y="2359"/>
                    </a:lnTo>
                    <a:lnTo>
                      <a:pt x="288" y="2380"/>
                    </a:lnTo>
                    <a:lnTo>
                      <a:pt x="293" y="2398"/>
                    </a:lnTo>
                    <a:lnTo>
                      <a:pt x="297" y="2414"/>
                    </a:lnTo>
                    <a:lnTo>
                      <a:pt x="300" y="2432"/>
                    </a:lnTo>
                    <a:lnTo>
                      <a:pt x="295" y="2443"/>
                    </a:lnTo>
                    <a:lnTo>
                      <a:pt x="282" y="2452"/>
                    </a:lnTo>
                    <a:lnTo>
                      <a:pt x="259" y="2456"/>
                    </a:lnTo>
                    <a:lnTo>
                      <a:pt x="227" y="2456"/>
                    </a:lnTo>
                    <a:lnTo>
                      <a:pt x="203" y="2450"/>
                    </a:lnTo>
                    <a:lnTo>
                      <a:pt x="180" y="2438"/>
                    </a:lnTo>
                    <a:lnTo>
                      <a:pt x="162" y="2427"/>
                    </a:lnTo>
                    <a:lnTo>
                      <a:pt x="153" y="2416"/>
                    </a:lnTo>
                    <a:lnTo>
                      <a:pt x="151" y="2400"/>
                    </a:lnTo>
                    <a:lnTo>
                      <a:pt x="149" y="2382"/>
                    </a:lnTo>
                    <a:lnTo>
                      <a:pt x="149" y="2364"/>
                    </a:lnTo>
                    <a:lnTo>
                      <a:pt x="149" y="2350"/>
                    </a:lnTo>
                    <a:lnTo>
                      <a:pt x="149" y="2346"/>
                    </a:lnTo>
                    <a:lnTo>
                      <a:pt x="139" y="2346"/>
                    </a:lnTo>
                    <a:lnTo>
                      <a:pt x="139" y="2339"/>
                    </a:lnTo>
                    <a:lnTo>
                      <a:pt x="139" y="2323"/>
                    </a:lnTo>
                    <a:lnTo>
                      <a:pt x="139" y="2305"/>
                    </a:lnTo>
                    <a:lnTo>
                      <a:pt x="139" y="2287"/>
                    </a:lnTo>
                    <a:lnTo>
                      <a:pt x="137" y="2265"/>
                    </a:lnTo>
                    <a:lnTo>
                      <a:pt x="130" y="2242"/>
                    </a:lnTo>
                    <a:lnTo>
                      <a:pt x="119" y="2217"/>
                    </a:lnTo>
                    <a:lnTo>
                      <a:pt x="110" y="2199"/>
                    </a:lnTo>
                    <a:lnTo>
                      <a:pt x="110" y="2177"/>
                    </a:lnTo>
                    <a:lnTo>
                      <a:pt x="112" y="2157"/>
                    </a:lnTo>
                    <a:lnTo>
                      <a:pt x="117" y="2139"/>
                    </a:lnTo>
                    <a:lnTo>
                      <a:pt x="121" y="2118"/>
                    </a:lnTo>
                    <a:lnTo>
                      <a:pt x="126" y="2089"/>
                    </a:lnTo>
                    <a:lnTo>
                      <a:pt x="128" y="2057"/>
                    </a:lnTo>
                    <a:lnTo>
                      <a:pt x="130" y="2024"/>
                    </a:lnTo>
                    <a:lnTo>
                      <a:pt x="133" y="1994"/>
                    </a:lnTo>
                    <a:lnTo>
                      <a:pt x="135" y="1958"/>
                    </a:lnTo>
                    <a:lnTo>
                      <a:pt x="139" y="1920"/>
                    </a:lnTo>
                    <a:lnTo>
                      <a:pt x="142" y="1879"/>
                    </a:lnTo>
                    <a:lnTo>
                      <a:pt x="146" y="1841"/>
                    </a:lnTo>
                    <a:lnTo>
                      <a:pt x="151" y="1812"/>
                    </a:lnTo>
                    <a:lnTo>
                      <a:pt x="155" y="1776"/>
                    </a:lnTo>
                    <a:lnTo>
                      <a:pt x="158" y="1731"/>
                    </a:lnTo>
                    <a:lnTo>
                      <a:pt x="158" y="1679"/>
                    </a:lnTo>
                    <a:lnTo>
                      <a:pt x="160" y="1629"/>
                    </a:lnTo>
                    <a:lnTo>
                      <a:pt x="162" y="1584"/>
                    </a:lnTo>
                    <a:lnTo>
                      <a:pt x="164" y="1557"/>
                    </a:lnTo>
                    <a:lnTo>
                      <a:pt x="167" y="1525"/>
                    </a:lnTo>
                    <a:lnTo>
                      <a:pt x="171" y="1487"/>
                    </a:lnTo>
                    <a:lnTo>
                      <a:pt x="173" y="1447"/>
                    </a:lnTo>
                    <a:lnTo>
                      <a:pt x="178" y="1408"/>
                    </a:lnTo>
                    <a:lnTo>
                      <a:pt x="180" y="1372"/>
                    </a:lnTo>
                    <a:lnTo>
                      <a:pt x="182" y="1343"/>
                    </a:lnTo>
                    <a:lnTo>
                      <a:pt x="185" y="1323"/>
                    </a:lnTo>
                    <a:lnTo>
                      <a:pt x="185" y="1311"/>
                    </a:lnTo>
                    <a:lnTo>
                      <a:pt x="185" y="1307"/>
                    </a:lnTo>
                    <a:lnTo>
                      <a:pt x="185" y="1302"/>
                    </a:lnTo>
                    <a:lnTo>
                      <a:pt x="182" y="1300"/>
                    </a:lnTo>
                    <a:lnTo>
                      <a:pt x="180" y="1296"/>
                    </a:lnTo>
                    <a:lnTo>
                      <a:pt x="178" y="1291"/>
                    </a:lnTo>
                    <a:lnTo>
                      <a:pt x="173" y="1287"/>
                    </a:lnTo>
                    <a:lnTo>
                      <a:pt x="164" y="1271"/>
                    </a:lnTo>
                    <a:lnTo>
                      <a:pt x="158" y="1248"/>
                    </a:lnTo>
                    <a:lnTo>
                      <a:pt x="153" y="1228"/>
                    </a:lnTo>
                    <a:lnTo>
                      <a:pt x="149" y="1212"/>
                    </a:lnTo>
                    <a:lnTo>
                      <a:pt x="149" y="1205"/>
                    </a:lnTo>
                    <a:lnTo>
                      <a:pt x="146" y="1199"/>
                    </a:lnTo>
                    <a:lnTo>
                      <a:pt x="146" y="1194"/>
                    </a:lnTo>
                    <a:lnTo>
                      <a:pt x="144" y="1192"/>
                    </a:lnTo>
                    <a:lnTo>
                      <a:pt x="139" y="1190"/>
                    </a:lnTo>
                    <a:lnTo>
                      <a:pt x="124" y="1190"/>
                    </a:lnTo>
                    <a:lnTo>
                      <a:pt x="103" y="1194"/>
                    </a:lnTo>
                    <a:lnTo>
                      <a:pt x="94" y="1192"/>
                    </a:lnTo>
                    <a:lnTo>
                      <a:pt x="88" y="1181"/>
                    </a:lnTo>
                    <a:lnTo>
                      <a:pt x="81" y="1160"/>
                    </a:lnTo>
                    <a:lnTo>
                      <a:pt x="72" y="1138"/>
                    </a:lnTo>
                    <a:lnTo>
                      <a:pt x="63" y="1111"/>
                    </a:lnTo>
                    <a:lnTo>
                      <a:pt x="56" y="1088"/>
                    </a:lnTo>
                    <a:lnTo>
                      <a:pt x="40" y="1048"/>
                    </a:lnTo>
                    <a:lnTo>
                      <a:pt x="27" y="1003"/>
                    </a:lnTo>
                    <a:lnTo>
                      <a:pt x="13" y="955"/>
                    </a:lnTo>
                    <a:lnTo>
                      <a:pt x="4" y="908"/>
                    </a:lnTo>
                    <a:lnTo>
                      <a:pt x="0" y="870"/>
                    </a:lnTo>
                    <a:lnTo>
                      <a:pt x="2" y="834"/>
                    </a:lnTo>
                    <a:lnTo>
                      <a:pt x="6" y="802"/>
                    </a:lnTo>
                    <a:lnTo>
                      <a:pt x="13" y="777"/>
                    </a:lnTo>
                    <a:lnTo>
                      <a:pt x="18" y="761"/>
                    </a:lnTo>
                    <a:lnTo>
                      <a:pt x="24" y="739"/>
                    </a:lnTo>
                    <a:lnTo>
                      <a:pt x="31" y="714"/>
                    </a:lnTo>
                    <a:lnTo>
                      <a:pt x="40" y="689"/>
                    </a:lnTo>
                    <a:lnTo>
                      <a:pt x="47" y="673"/>
                    </a:lnTo>
                    <a:lnTo>
                      <a:pt x="54" y="649"/>
                    </a:lnTo>
                    <a:lnTo>
                      <a:pt x="63" y="615"/>
                    </a:lnTo>
                    <a:lnTo>
                      <a:pt x="72" y="577"/>
                    </a:lnTo>
                    <a:lnTo>
                      <a:pt x="81" y="538"/>
                    </a:lnTo>
                    <a:lnTo>
                      <a:pt x="90" y="504"/>
                    </a:lnTo>
                    <a:lnTo>
                      <a:pt x="99" y="475"/>
                    </a:lnTo>
                    <a:lnTo>
                      <a:pt x="106" y="457"/>
                    </a:lnTo>
                    <a:lnTo>
                      <a:pt x="115" y="439"/>
                    </a:lnTo>
                    <a:lnTo>
                      <a:pt x="126" y="430"/>
                    </a:lnTo>
                    <a:lnTo>
                      <a:pt x="135" y="428"/>
                    </a:lnTo>
                    <a:lnTo>
                      <a:pt x="149" y="423"/>
                    </a:lnTo>
                    <a:lnTo>
                      <a:pt x="162" y="419"/>
                    </a:lnTo>
                    <a:lnTo>
                      <a:pt x="187" y="412"/>
                    </a:lnTo>
                    <a:lnTo>
                      <a:pt x="216" y="403"/>
                    </a:lnTo>
                    <a:lnTo>
                      <a:pt x="245" y="394"/>
                    </a:lnTo>
                    <a:lnTo>
                      <a:pt x="270" y="387"/>
                    </a:lnTo>
                    <a:lnTo>
                      <a:pt x="288" y="383"/>
                    </a:lnTo>
                    <a:lnTo>
                      <a:pt x="304" y="374"/>
                    </a:lnTo>
                    <a:lnTo>
                      <a:pt x="320" y="360"/>
                    </a:lnTo>
                    <a:lnTo>
                      <a:pt x="336" y="353"/>
                    </a:lnTo>
                    <a:lnTo>
                      <a:pt x="338" y="353"/>
                    </a:lnTo>
                    <a:lnTo>
                      <a:pt x="340" y="353"/>
                    </a:lnTo>
                    <a:lnTo>
                      <a:pt x="338" y="333"/>
                    </a:lnTo>
                    <a:lnTo>
                      <a:pt x="338" y="311"/>
                    </a:lnTo>
                    <a:lnTo>
                      <a:pt x="336" y="295"/>
                    </a:lnTo>
                    <a:lnTo>
                      <a:pt x="333" y="284"/>
                    </a:lnTo>
                    <a:lnTo>
                      <a:pt x="331" y="284"/>
                    </a:lnTo>
                    <a:lnTo>
                      <a:pt x="329" y="281"/>
                    </a:lnTo>
                    <a:lnTo>
                      <a:pt x="324" y="281"/>
                    </a:lnTo>
                    <a:lnTo>
                      <a:pt x="320" y="281"/>
                    </a:lnTo>
                    <a:lnTo>
                      <a:pt x="318" y="281"/>
                    </a:lnTo>
                    <a:lnTo>
                      <a:pt x="313" y="279"/>
                    </a:lnTo>
                    <a:lnTo>
                      <a:pt x="311" y="272"/>
                    </a:lnTo>
                    <a:lnTo>
                      <a:pt x="309" y="266"/>
                    </a:lnTo>
                    <a:lnTo>
                      <a:pt x="302" y="232"/>
                    </a:lnTo>
                    <a:lnTo>
                      <a:pt x="300" y="205"/>
                    </a:lnTo>
                    <a:lnTo>
                      <a:pt x="297" y="198"/>
                    </a:lnTo>
                    <a:lnTo>
                      <a:pt x="297" y="193"/>
                    </a:lnTo>
                    <a:lnTo>
                      <a:pt x="297" y="189"/>
                    </a:lnTo>
                    <a:lnTo>
                      <a:pt x="300" y="184"/>
                    </a:lnTo>
                    <a:lnTo>
                      <a:pt x="302" y="182"/>
                    </a:lnTo>
                    <a:lnTo>
                      <a:pt x="304" y="182"/>
                    </a:lnTo>
                    <a:lnTo>
                      <a:pt x="309" y="184"/>
                    </a:lnTo>
                    <a:lnTo>
                      <a:pt x="313" y="187"/>
                    </a:lnTo>
                    <a:lnTo>
                      <a:pt x="315" y="189"/>
                    </a:lnTo>
                    <a:lnTo>
                      <a:pt x="318" y="187"/>
                    </a:lnTo>
                    <a:lnTo>
                      <a:pt x="318" y="187"/>
                    </a:lnTo>
                    <a:lnTo>
                      <a:pt x="318" y="184"/>
                    </a:lnTo>
                    <a:lnTo>
                      <a:pt x="318" y="182"/>
                    </a:lnTo>
                    <a:lnTo>
                      <a:pt x="318" y="182"/>
                    </a:lnTo>
                    <a:lnTo>
                      <a:pt x="318" y="182"/>
                    </a:lnTo>
                    <a:lnTo>
                      <a:pt x="315" y="178"/>
                    </a:lnTo>
                    <a:lnTo>
                      <a:pt x="313" y="178"/>
                    </a:lnTo>
                    <a:lnTo>
                      <a:pt x="311" y="178"/>
                    </a:lnTo>
                    <a:lnTo>
                      <a:pt x="309" y="182"/>
                    </a:lnTo>
                    <a:lnTo>
                      <a:pt x="311" y="178"/>
                    </a:lnTo>
                    <a:lnTo>
                      <a:pt x="309" y="175"/>
                    </a:lnTo>
                    <a:lnTo>
                      <a:pt x="306" y="171"/>
                    </a:lnTo>
                    <a:lnTo>
                      <a:pt x="306" y="173"/>
                    </a:lnTo>
                    <a:lnTo>
                      <a:pt x="309" y="166"/>
                    </a:lnTo>
                    <a:lnTo>
                      <a:pt x="309" y="153"/>
                    </a:lnTo>
                    <a:lnTo>
                      <a:pt x="313" y="137"/>
                    </a:lnTo>
                    <a:lnTo>
                      <a:pt x="313" y="137"/>
                    </a:lnTo>
                    <a:lnTo>
                      <a:pt x="311" y="142"/>
                    </a:lnTo>
                    <a:lnTo>
                      <a:pt x="306" y="144"/>
                    </a:lnTo>
                    <a:lnTo>
                      <a:pt x="302" y="146"/>
                    </a:lnTo>
                    <a:lnTo>
                      <a:pt x="306" y="144"/>
                    </a:lnTo>
                    <a:lnTo>
                      <a:pt x="311" y="142"/>
                    </a:lnTo>
                    <a:lnTo>
                      <a:pt x="311" y="137"/>
                    </a:lnTo>
                    <a:lnTo>
                      <a:pt x="309" y="137"/>
                    </a:lnTo>
                    <a:lnTo>
                      <a:pt x="304" y="137"/>
                    </a:lnTo>
                    <a:lnTo>
                      <a:pt x="302" y="142"/>
                    </a:lnTo>
                    <a:lnTo>
                      <a:pt x="302" y="146"/>
                    </a:lnTo>
                    <a:lnTo>
                      <a:pt x="302" y="142"/>
                    </a:lnTo>
                    <a:lnTo>
                      <a:pt x="304" y="137"/>
                    </a:lnTo>
                    <a:lnTo>
                      <a:pt x="306" y="135"/>
                    </a:lnTo>
                    <a:lnTo>
                      <a:pt x="309" y="135"/>
                    </a:lnTo>
                    <a:lnTo>
                      <a:pt x="311" y="135"/>
                    </a:lnTo>
                    <a:lnTo>
                      <a:pt x="313" y="130"/>
                    </a:lnTo>
                    <a:lnTo>
                      <a:pt x="304" y="133"/>
                    </a:lnTo>
                    <a:lnTo>
                      <a:pt x="297" y="133"/>
                    </a:lnTo>
                    <a:lnTo>
                      <a:pt x="304" y="133"/>
                    </a:lnTo>
                    <a:lnTo>
                      <a:pt x="311" y="130"/>
                    </a:lnTo>
                    <a:lnTo>
                      <a:pt x="309" y="121"/>
                    </a:lnTo>
                    <a:lnTo>
                      <a:pt x="309" y="110"/>
                    </a:lnTo>
                    <a:lnTo>
                      <a:pt x="306" y="119"/>
                    </a:lnTo>
                    <a:lnTo>
                      <a:pt x="304" y="128"/>
                    </a:lnTo>
                    <a:lnTo>
                      <a:pt x="304" y="121"/>
                    </a:lnTo>
                    <a:lnTo>
                      <a:pt x="306" y="112"/>
                    </a:lnTo>
                    <a:lnTo>
                      <a:pt x="311" y="105"/>
                    </a:lnTo>
                    <a:lnTo>
                      <a:pt x="311" y="99"/>
                    </a:lnTo>
                    <a:lnTo>
                      <a:pt x="315" y="92"/>
                    </a:lnTo>
                    <a:lnTo>
                      <a:pt x="320" y="87"/>
                    </a:lnTo>
                    <a:lnTo>
                      <a:pt x="324" y="83"/>
                    </a:lnTo>
                    <a:lnTo>
                      <a:pt x="327" y="76"/>
                    </a:lnTo>
                    <a:lnTo>
                      <a:pt x="322" y="81"/>
                    </a:lnTo>
                    <a:lnTo>
                      <a:pt x="322" y="83"/>
                    </a:lnTo>
                    <a:lnTo>
                      <a:pt x="320" y="85"/>
                    </a:lnTo>
                    <a:lnTo>
                      <a:pt x="322" y="81"/>
                    </a:lnTo>
                    <a:lnTo>
                      <a:pt x="315" y="87"/>
                    </a:lnTo>
                    <a:lnTo>
                      <a:pt x="309" y="94"/>
                    </a:lnTo>
                    <a:lnTo>
                      <a:pt x="304" y="101"/>
                    </a:lnTo>
                    <a:lnTo>
                      <a:pt x="309" y="92"/>
                    </a:lnTo>
                    <a:lnTo>
                      <a:pt x="315" y="85"/>
                    </a:lnTo>
                    <a:lnTo>
                      <a:pt x="322" y="78"/>
                    </a:lnTo>
                    <a:lnTo>
                      <a:pt x="322" y="76"/>
                    </a:lnTo>
                    <a:lnTo>
                      <a:pt x="320" y="76"/>
                    </a:lnTo>
                    <a:lnTo>
                      <a:pt x="315" y="78"/>
                    </a:lnTo>
                    <a:lnTo>
                      <a:pt x="313" y="81"/>
                    </a:lnTo>
                    <a:lnTo>
                      <a:pt x="313" y="87"/>
                    </a:lnTo>
                    <a:lnTo>
                      <a:pt x="313" y="81"/>
                    </a:lnTo>
                    <a:lnTo>
                      <a:pt x="315" y="78"/>
                    </a:lnTo>
                    <a:lnTo>
                      <a:pt x="318" y="76"/>
                    </a:lnTo>
                    <a:lnTo>
                      <a:pt x="324" y="74"/>
                    </a:lnTo>
                    <a:lnTo>
                      <a:pt x="329" y="67"/>
                    </a:lnTo>
                    <a:lnTo>
                      <a:pt x="336" y="60"/>
                    </a:lnTo>
                    <a:lnTo>
                      <a:pt x="331" y="60"/>
                    </a:lnTo>
                    <a:lnTo>
                      <a:pt x="327" y="60"/>
                    </a:lnTo>
                    <a:lnTo>
                      <a:pt x="324" y="63"/>
                    </a:lnTo>
                    <a:lnTo>
                      <a:pt x="322" y="67"/>
                    </a:lnTo>
                    <a:lnTo>
                      <a:pt x="324" y="63"/>
                    </a:lnTo>
                    <a:lnTo>
                      <a:pt x="327" y="60"/>
                    </a:lnTo>
                    <a:lnTo>
                      <a:pt x="331" y="56"/>
                    </a:lnTo>
                    <a:lnTo>
                      <a:pt x="336" y="51"/>
                    </a:lnTo>
                    <a:lnTo>
                      <a:pt x="342" y="49"/>
                    </a:lnTo>
                    <a:lnTo>
                      <a:pt x="347" y="47"/>
                    </a:lnTo>
                    <a:lnTo>
                      <a:pt x="351" y="45"/>
                    </a:lnTo>
                    <a:lnTo>
                      <a:pt x="345" y="42"/>
                    </a:lnTo>
                    <a:lnTo>
                      <a:pt x="338" y="42"/>
                    </a:lnTo>
                    <a:lnTo>
                      <a:pt x="338" y="42"/>
                    </a:lnTo>
                    <a:lnTo>
                      <a:pt x="338" y="42"/>
                    </a:lnTo>
                    <a:lnTo>
                      <a:pt x="333" y="45"/>
                    </a:lnTo>
                    <a:lnTo>
                      <a:pt x="331" y="47"/>
                    </a:lnTo>
                    <a:lnTo>
                      <a:pt x="333" y="45"/>
                    </a:lnTo>
                    <a:lnTo>
                      <a:pt x="340" y="42"/>
                    </a:lnTo>
                    <a:lnTo>
                      <a:pt x="342" y="38"/>
                    </a:lnTo>
                    <a:lnTo>
                      <a:pt x="345" y="33"/>
                    </a:lnTo>
                    <a:lnTo>
                      <a:pt x="349" y="33"/>
                    </a:lnTo>
                    <a:lnTo>
                      <a:pt x="354" y="33"/>
                    </a:lnTo>
                    <a:lnTo>
                      <a:pt x="358" y="33"/>
                    </a:lnTo>
                    <a:lnTo>
                      <a:pt x="363" y="36"/>
                    </a:lnTo>
                    <a:lnTo>
                      <a:pt x="370" y="31"/>
                    </a:lnTo>
                    <a:lnTo>
                      <a:pt x="367" y="29"/>
                    </a:lnTo>
                    <a:lnTo>
                      <a:pt x="365" y="27"/>
                    </a:lnTo>
                    <a:lnTo>
                      <a:pt x="361" y="29"/>
                    </a:lnTo>
                    <a:lnTo>
                      <a:pt x="358" y="31"/>
                    </a:lnTo>
                    <a:lnTo>
                      <a:pt x="361" y="29"/>
                    </a:lnTo>
                    <a:lnTo>
                      <a:pt x="363" y="27"/>
                    </a:lnTo>
                    <a:lnTo>
                      <a:pt x="358" y="27"/>
                    </a:lnTo>
                    <a:lnTo>
                      <a:pt x="354" y="27"/>
                    </a:lnTo>
                    <a:lnTo>
                      <a:pt x="361" y="27"/>
                    </a:lnTo>
                    <a:lnTo>
                      <a:pt x="365" y="27"/>
                    </a:lnTo>
                    <a:lnTo>
                      <a:pt x="370" y="24"/>
                    </a:lnTo>
                    <a:lnTo>
                      <a:pt x="376" y="24"/>
                    </a:lnTo>
                    <a:lnTo>
                      <a:pt x="383" y="24"/>
                    </a:lnTo>
                    <a:lnTo>
                      <a:pt x="388" y="22"/>
                    </a:lnTo>
                    <a:lnTo>
                      <a:pt x="383" y="20"/>
                    </a:lnTo>
                    <a:lnTo>
                      <a:pt x="379" y="20"/>
                    </a:lnTo>
                    <a:lnTo>
                      <a:pt x="379" y="20"/>
                    </a:lnTo>
                    <a:lnTo>
                      <a:pt x="379" y="20"/>
                    </a:lnTo>
                    <a:lnTo>
                      <a:pt x="374" y="20"/>
                    </a:lnTo>
                    <a:lnTo>
                      <a:pt x="381" y="20"/>
                    </a:lnTo>
                    <a:lnTo>
                      <a:pt x="385" y="15"/>
                    </a:lnTo>
                    <a:lnTo>
                      <a:pt x="390" y="13"/>
                    </a:lnTo>
                    <a:lnTo>
                      <a:pt x="397" y="15"/>
                    </a:lnTo>
                    <a:lnTo>
                      <a:pt x="401" y="18"/>
                    </a:lnTo>
                    <a:lnTo>
                      <a:pt x="408" y="15"/>
                    </a:lnTo>
                    <a:lnTo>
                      <a:pt x="406" y="18"/>
                    </a:lnTo>
                    <a:lnTo>
                      <a:pt x="403" y="18"/>
                    </a:lnTo>
                    <a:lnTo>
                      <a:pt x="406" y="20"/>
                    </a:lnTo>
                    <a:lnTo>
                      <a:pt x="410" y="18"/>
                    </a:lnTo>
                    <a:lnTo>
                      <a:pt x="417" y="13"/>
                    </a:lnTo>
                    <a:lnTo>
                      <a:pt x="412" y="13"/>
                    </a:lnTo>
                    <a:lnTo>
                      <a:pt x="408" y="13"/>
                    </a:lnTo>
                    <a:lnTo>
                      <a:pt x="403" y="15"/>
                    </a:lnTo>
                    <a:lnTo>
                      <a:pt x="408" y="13"/>
                    </a:lnTo>
                    <a:lnTo>
                      <a:pt x="412" y="11"/>
                    </a:lnTo>
                    <a:lnTo>
                      <a:pt x="417" y="11"/>
                    </a:lnTo>
                    <a:lnTo>
                      <a:pt x="424" y="9"/>
                    </a:lnTo>
                    <a:lnTo>
                      <a:pt x="428" y="6"/>
                    </a:lnTo>
                    <a:lnTo>
                      <a:pt x="435" y="4"/>
                    </a:lnTo>
                    <a:lnTo>
                      <a:pt x="428" y="6"/>
                    </a:lnTo>
                    <a:lnTo>
                      <a:pt x="424" y="9"/>
                    </a:lnTo>
                    <a:lnTo>
                      <a:pt x="419" y="13"/>
                    </a:lnTo>
                    <a:lnTo>
                      <a:pt x="426" y="15"/>
                    </a:lnTo>
                    <a:lnTo>
                      <a:pt x="428" y="15"/>
                    </a:lnTo>
                    <a:lnTo>
                      <a:pt x="435" y="13"/>
                    </a:lnTo>
                    <a:lnTo>
                      <a:pt x="442" y="11"/>
                    </a:lnTo>
                    <a:lnTo>
                      <a:pt x="451" y="1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9" name="Freeform 839"/>
              <p:cNvSpPr>
                <a:spLocks/>
              </p:cNvSpPr>
              <p:nvPr/>
            </p:nvSpPr>
            <p:spPr bwMode="auto">
              <a:xfrm>
                <a:off x="-11750176" y="5481293"/>
                <a:ext cx="282575" cy="727075"/>
              </a:xfrm>
              <a:custGeom>
                <a:avLst/>
                <a:gdLst>
                  <a:gd name="T0" fmla="*/ 2 w 178"/>
                  <a:gd name="T1" fmla="*/ 0 h 458"/>
                  <a:gd name="T2" fmla="*/ 5 w 178"/>
                  <a:gd name="T3" fmla="*/ 5 h 458"/>
                  <a:gd name="T4" fmla="*/ 14 w 178"/>
                  <a:gd name="T5" fmla="*/ 16 h 458"/>
                  <a:gd name="T6" fmla="*/ 27 w 178"/>
                  <a:gd name="T7" fmla="*/ 30 h 458"/>
                  <a:gd name="T8" fmla="*/ 43 w 178"/>
                  <a:gd name="T9" fmla="*/ 45 h 458"/>
                  <a:gd name="T10" fmla="*/ 59 w 178"/>
                  <a:gd name="T11" fmla="*/ 59 h 458"/>
                  <a:gd name="T12" fmla="*/ 75 w 178"/>
                  <a:gd name="T13" fmla="*/ 68 h 458"/>
                  <a:gd name="T14" fmla="*/ 86 w 178"/>
                  <a:gd name="T15" fmla="*/ 73 h 458"/>
                  <a:gd name="T16" fmla="*/ 99 w 178"/>
                  <a:gd name="T17" fmla="*/ 70 h 458"/>
                  <a:gd name="T18" fmla="*/ 115 w 178"/>
                  <a:gd name="T19" fmla="*/ 61 h 458"/>
                  <a:gd name="T20" fmla="*/ 131 w 178"/>
                  <a:gd name="T21" fmla="*/ 50 h 458"/>
                  <a:gd name="T22" fmla="*/ 147 w 178"/>
                  <a:gd name="T23" fmla="*/ 36 h 458"/>
                  <a:gd name="T24" fmla="*/ 160 w 178"/>
                  <a:gd name="T25" fmla="*/ 25 h 458"/>
                  <a:gd name="T26" fmla="*/ 169 w 178"/>
                  <a:gd name="T27" fmla="*/ 16 h 458"/>
                  <a:gd name="T28" fmla="*/ 174 w 178"/>
                  <a:gd name="T29" fmla="*/ 14 h 458"/>
                  <a:gd name="T30" fmla="*/ 174 w 178"/>
                  <a:gd name="T31" fmla="*/ 21 h 458"/>
                  <a:gd name="T32" fmla="*/ 176 w 178"/>
                  <a:gd name="T33" fmla="*/ 36 h 458"/>
                  <a:gd name="T34" fmla="*/ 176 w 178"/>
                  <a:gd name="T35" fmla="*/ 59 h 458"/>
                  <a:gd name="T36" fmla="*/ 176 w 178"/>
                  <a:gd name="T37" fmla="*/ 86 h 458"/>
                  <a:gd name="T38" fmla="*/ 176 w 178"/>
                  <a:gd name="T39" fmla="*/ 115 h 458"/>
                  <a:gd name="T40" fmla="*/ 178 w 178"/>
                  <a:gd name="T41" fmla="*/ 140 h 458"/>
                  <a:gd name="T42" fmla="*/ 176 w 178"/>
                  <a:gd name="T43" fmla="*/ 160 h 458"/>
                  <a:gd name="T44" fmla="*/ 176 w 178"/>
                  <a:gd name="T45" fmla="*/ 194 h 458"/>
                  <a:gd name="T46" fmla="*/ 174 w 178"/>
                  <a:gd name="T47" fmla="*/ 237 h 458"/>
                  <a:gd name="T48" fmla="*/ 167 w 178"/>
                  <a:gd name="T49" fmla="*/ 284 h 458"/>
                  <a:gd name="T50" fmla="*/ 160 w 178"/>
                  <a:gd name="T51" fmla="*/ 325 h 458"/>
                  <a:gd name="T52" fmla="*/ 154 w 178"/>
                  <a:gd name="T53" fmla="*/ 348 h 458"/>
                  <a:gd name="T54" fmla="*/ 147 w 178"/>
                  <a:gd name="T55" fmla="*/ 372 h 458"/>
                  <a:gd name="T56" fmla="*/ 140 w 178"/>
                  <a:gd name="T57" fmla="*/ 397 h 458"/>
                  <a:gd name="T58" fmla="*/ 131 w 178"/>
                  <a:gd name="T59" fmla="*/ 420 h 458"/>
                  <a:gd name="T60" fmla="*/ 127 w 178"/>
                  <a:gd name="T61" fmla="*/ 440 h 458"/>
                  <a:gd name="T62" fmla="*/ 122 w 178"/>
                  <a:gd name="T63" fmla="*/ 453 h 458"/>
                  <a:gd name="T64" fmla="*/ 120 w 178"/>
                  <a:gd name="T65" fmla="*/ 458 h 458"/>
                  <a:gd name="T66" fmla="*/ 118 w 178"/>
                  <a:gd name="T67" fmla="*/ 451 h 458"/>
                  <a:gd name="T68" fmla="*/ 113 w 178"/>
                  <a:gd name="T69" fmla="*/ 435 h 458"/>
                  <a:gd name="T70" fmla="*/ 106 w 178"/>
                  <a:gd name="T71" fmla="*/ 413 h 458"/>
                  <a:gd name="T72" fmla="*/ 97 w 178"/>
                  <a:gd name="T73" fmla="*/ 386 h 458"/>
                  <a:gd name="T74" fmla="*/ 88 w 178"/>
                  <a:gd name="T75" fmla="*/ 354 h 458"/>
                  <a:gd name="T76" fmla="*/ 77 w 178"/>
                  <a:gd name="T77" fmla="*/ 320 h 458"/>
                  <a:gd name="T78" fmla="*/ 68 w 178"/>
                  <a:gd name="T79" fmla="*/ 291 h 458"/>
                  <a:gd name="T80" fmla="*/ 59 w 178"/>
                  <a:gd name="T81" fmla="*/ 262 h 458"/>
                  <a:gd name="T82" fmla="*/ 52 w 178"/>
                  <a:gd name="T83" fmla="*/ 239 h 458"/>
                  <a:gd name="T84" fmla="*/ 48 w 178"/>
                  <a:gd name="T85" fmla="*/ 224 h 458"/>
                  <a:gd name="T86" fmla="*/ 36 w 178"/>
                  <a:gd name="T87" fmla="*/ 183 h 458"/>
                  <a:gd name="T88" fmla="*/ 23 w 178"/>
                  <a:gd name="T89" fmla="*/ 136 h 458"/>
                  <a:gd name="T90" fmla="*/ 11 w 178"/>
                  <a:gd name="T91" fmla="*/ 91 h 458"/>
                  <a:gd name="T92" fmla="*/ 7 w 178"/>
                  <a:gd name="T93" fmla="*/ 68 h 458"/>
                  <a:gd name="T94" fmla="*/ 2 w 178"/>
                  <a:gd name="T95" fmla="*/ 43 h 458"/>
                  <a:gd name="T96" fmla="*/ 0 w 178"/>
                  <a:gd name="T97" fmla="*/ 23 h 458"/>
                  <a:gd name="T98" fmla="*/ 0 w 178"/>
                  <a:gd name="T99" fmla="*/ 9 h 458"/>
                  <a:gd name="T100" fmla="*/ 2 w 178"/>
                  <a:gd name="T101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8" h="458">
                    <a:moveTo>
                      <a:pt x="2" y="0"/>
                    </a:moveTo>
                    <a:lnTo>
                      <a:pt x="5" y="5"/>
                    </a:lnTo>
                    <a:lnTo>
                      <a:pt x="14" y="16"/>
                    </a:lnTo>
                    <a:lnTo>
                      <a:pt x="27" y="30"/>
                    </a:lnTo>
                    <a:lnTo>
                      <a:pt x="43" y="45"/>
                    </a:lnTo>
                    <a:lnTo>
                      <a:pt x="59" y="59"/>
                    </a:lnTo>
                    <a:lnTo>
                      <a:pt x="75" y="68"/>
                    </a:lnTo>
                    <a:lnTo>
                      <a:pt x="86" y="73"/>
                    </a:lnTo>
                    <a:lnTo>
                      <a:pt x="99" y="70"/>
                    </a:lnTo>
                    <a:lnTo>
                      <a:pt x="115" y="61"/>
                    </a:lnTo>
                    <a:lnTo>
                      <a:pt x="131" y="50"/>
                    </a:lnTo>
                    <a:lnTo>
                      <a:pt x="147" y="36"/>
                    </a:lnTo>
                    <a:lnTo>
                      <a:pt x="160" y="25"/>
                    </a:lnTo>
                    <a:lnTo>
                      <a:pt x="169" y="16"/>
                    </a:lnTo>
                    <a:lnTo>
                      <a:pt x="174" y="14"/>
                    </a:lnTo>
                    <a:lnTo>
                      <a:pt x="174" y="21"/>
                    </a:lnTo>
                    <a:lnTo>
                      <a:pt x="176" y="36"/>
                    </a:lnTo>
                    <a:lnTo>
                      <a:pt x="176" y="59"/>
                    </a:lnTo>
                    <a:lnTo>
                      <a:pt x="176" y="86"/>
                    </a:lnTo>
                    <a:lnTo>
                      <a:pt x="176" y="115"/>
                    </a:lnTo>
                    <a:lnTo>
                      <a:pt x="178" y="140"/>
                    </a:lnTo>
                    <a:lnTo>
                      <a:pt x="176" y="160"/>
                    </a:lnTo>
                    <a:lnTo>
                      <a:pt x="176" y="194"/>
                    </a:lnTo>
                    <a:lnTo>
                      <a:pt x="174" y="237"/>
                    </a:lnTo>
                    <a:lnTo>
                      <a:pt x="167" y="284"/>
                    </a:lnTo>
                    <a:lnTo>
                      <a:pt x="160" y="325"/>
                    </a:lnTo>
                    <a:lnTo>
                      <a:pt x="154" y="348"/>
                    </a:lnTo>
                    <a:lnTo>
                      <a:pt x="147" y="372"/>
                    </a:lnTo>
                    <a:lnTo>
                      <a:pt x="140" y="397"/>
                    </a:lnTo>
                    <a:lnTo>
                      <a:pt x="131" y="420"/>
                    </a:lnTo>
                    <a:lnTo>
                      <a:pt x="127" y="440"/>
                    </a:lnTo>
                    <a:lnTo>
                      <a:pt x="122" y="453"/>
                    </a:lnTo>
                    <a:lnTo>
                      <a:pt x="120" y="458"/>
                    </a:lnTo>
                    <a:lnTo>
                      <a:pt x="118" y="451"/>
                    </a:lnTo>
                    <a:lnTo>
                      <a:pt x="113" y="435"/>
                    </a:lnTo>
                    <a:lnTo>
                      <a:pt x="106" y="413"/>
                    </a:lnTo>
                    <a:lnTo>
                      <a:pt x="97" y="386"/>
                    </a:lnTo>
                    <a:lnTo>
                      <a:pt x="88" y="354"/>
                    </a:lnTo>
                    <a:lnTo>
                      <a:pt x="77" y="320"/>
                    </a:lnTo>
                    <a:lnTo>
                      <a:pt x="68" y="291"/>
                    </a:lnTo>
                    <a:lnTo>
                      <a:pt x="59" y="262"/>
                    </a:lnTo>
                    <a:lnTo>
                      <a:pt x="52" y="239"/>
                    </a:lnTo>
                    <a:lnTo>
                      <a:pt x="48" y="224"/>
                    </a:lnTo>
                    <a:lnTo>
                      <a:pt x="36" y="183"/>
                    </a:lnTo>
                    <a:lnTo>
                      <a:pt x="23" y="136"/>
                    </a:lnTo>
                    <a:lnTo>
                      <a:pt x="11" y="91"/>
                    </a:lnTo>
                    <a:lnTo>
                      <a:pt x="7" y="68"/>
                    </a:lnTo>
                    <a:lnTo>
                      <a:pt x="2" y="43"/>
                    </a:lnTo>
                    <a:lnTo>
                      <a:pt x="0" y="2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10" name="Freeform 840"/>
              <p:cNvSpPr>
                <a:spLocks/>
              </p:cNvSpPr>
              <p:nvPr/>
            </p:nvSpPr>
            <p:spPr bwMode="auto">
              <a:xfrm>
                <a:off x="-11721847" y="5606706"/>
                <a:ext cx="125413" cy="601663"/>
              </a:xfrm>
              <a:custGeom>
                <a:avLst/>
                <a:gdLst>
                  <a:gd name="T0" fmla="*/ 27 w 79"/>
                  <a:gd name="T1" fmla="*/ 0 h 379"/>
                  <a:gd name="T2" fmla="*/ 27 w 79"/>
                  <a:gd name="T3" fmla="*/ 0 h 379"/>
                  <a:gd name="T4" fmla="*/ 29 w 79"/>
                  <a:gd name="T5" fmla="*/ 0 h 379"/>
                  <a:gd name="T6" fmla="*/ 36 w 79"/>
                  <a:gd name="T7" fmla="*/ 3 h 379"/>
                  <a:gd name="T8" fmla="*/ 43 w 79"/>
                  <a:gd name="T9" fmla="*/ 5 h 379"/>
                  <a:gd name="T10" fmla="*/ 47 w 79"/>
                  <a:gd name="T11" fmla="*/ 12 h 379"/>
                  <a:gd name="T12" fmla="*/ 52 w 79"/>
                  <a:gd name="T13" fmla="*/ 16 h 379"/>
                  <a:gd name="T14" fmla="*/ 56 w 79"/>
                  <a:gd name="T15" fmla="*/ 21 h 379"/>
                  <a:gd name="T16" fmla="*/ 59 w 79"/>
                  <a:gd name="T17" fmla="*/ 25 h 379"/>
                  <a:gd name="T18" fmla="*/ 59 w 79"/>
                  <a:gd name="T19" fmla="*/ 25 h 379"/>
                  <a:gd name="T20" fmla="*/ 61 w 79"/>
                  <a:gd name="T21" fmla="*/ 32 h 379"/>
                  <a:gd name="T22" fmla="*/ 61 w 79"/>
                  <a:gd name="T23" fmla="*/ 36 h 379"/>
                  <a:gd name="T24" fmla="*/ 61 w 79"/>
                  <a:gd name="T25" fmla="*/ 39 h 379"/>
                  <a:gd name="T26" fmla="*/ 59 w 79"/>
                  <a:gd name="T27" fmla="*/ 41 h 379"/>
                  <a:gd name="T28" fmla="*/ 56 w 79"/>
                  <a:gd name="T29" fmla="*/ 43 h 379"/>
                  <a:gd name="T30" fmla="*/ 56 w 79"/>
                  <a:gd name="T31" fmla="*/ 45 h 379"/>
                  <a:gd name="T32" fmla="*/ 54 w 79"/>
                  <a:gd name="T33" fmla="*/ 50 h 379"/>
                  <a:gd name="T34" fmla="*/ 54 w 79"/>
                  <a:gd name="T35" fmla="*/ 61 h 379"/>
                  <a:gd name="T36" fmla="*/ 59 w 79"/>
                  <a:gd name="T37" fmla="*/ 75 h 379"/>
                  <a:gd name="T38" fmla="*/ 65 w 79"/>
                  <a:gd name="T39" fmla="*/ 93 h 379"/>
                  <a:gd name="T40" fmla="*/ 68 w 79"/>
                  <a:gd name="T41" fmla="*/ 108 h 379"/>
                  <a:gd name="T42" fmla="*/ 70 w 79"/>
                  <a:gd name="T43" fmla="*/ 122 h 379"/>
                  <a:gd name="T44" fmla="*/ 72 w 79"/>
                  <a:gd name="T45" fmla="*/ 142 h 379"/>
                  <a:gd name="T46" fmla="*/ 74 w 79"/>
                  <a:gd name="T47" fmla="*/ 169 h 379"/>
                  <a:gd name="T48" fmla="*/ 77 w 79"/>
                  <a:gd name="T49" fmla="*/ 196 h 379"/>
                  <a:gd name="T50" fmla="*/ 79 w 79"/>
                  <a:gd name="T51" fmla="*/ 223 h 379"/>
                  <a:gd name="T52" fmla="*/ 79 w 79"/>
                  <a:gd name="T53" fmla="*/ 244 h 379"/>
                  <a:gd name="T54" fmla="*/ 79 w 79"/>
                  <a:gd name="T55" fmla="*/ 255 h 379"/>
                  <a:gd name="T56" fmla="*/ 77 w 79"/>
                  <a:gd name="T57" fmla="*/ 266 h 379"/>
                  <a:gd name="T58" fmla="*/ 72 w 79"/>
                  <a:gd name="T59" fmla="*/ 287 h 379"/>
                  <a:gd name="T60" fmla="*/ 65 w 79"/>
                  <a:gd name="T61" fmla="*/ 309 h 379"/>
                  <a:gd name="T62" fmla="*/ 59 w 79"/>
                  <a:gd name="T63" fmla="*/ 334 h 379"/>
                  <a:gd name="T64" fmla="*/ 50 w 79"/>
                  <a:gd name="T65" fmla="*/ 356 h 379"/>
                  <a:gd name="T66" fmla="*/ 45 w 79"/>
                  <a:gd name="T67" fmla="*/ 372 h 379"/>
                  <a:gd name="T68" fmla="*/ 43 w 79"/>
                  <a:gd name="T69" fmla="*/ 379 h 379"/>
                  <a:gd name="T70" fmla="*/ 2 w 79"/>
                  <a:gd name="T71" fmla="*/ 246 h 379"/>
                  <a:gd name="T72" fmla="*/ 0 w 79"/>
                  <a:gd name="T73" fmla="*/ 239 h 379"/>
                  <a:gd name="T74" fmla="*/ 0 w 79"/>
                  <a:gd name="T75" fmla="*/ 223 h 379"/>
                  <a:gd name="T76" fmla="*/ 2 w 79"/>
                  <a:gd name="T77" fmla="*/ 203 h 379"/>
                  <a:gd name="T78" fmla="*/ 4 w 79"/>
                  <a:gd name="T79" fmla="*/ 183 h 379"/>
                  <a:gd name="T80" fmla="*/ 7 w 79"/>
                  <a:gd name="T81" fmla="*/ 165 h 379"/>
                  <a:gd name="T82" fmla="*/ 9 w 79"/>
                  <a:gd name="T83" fmla="*/ 142 h 379"/>
                  <a:gd name="T84" fmla="*/ 13 w 79"/>
                  <a:gd name="T85" fmla="*/ 115 h 379"/>
                  <a:gd name="T86" fmla="*/ 18 w 79"/>
                  <a:gd name="T87" fmla="*/ 90 h 379"/>
                  <a:gd name="T88" fmla="*/ 20 w 79"/>
                  <a:gd name="T89" fmla="*/ 70 h 379"/>
                  <a:gd name="T90" fmla="*/ 25 w 79"/>
                  <a:gd name="T91" fmla="*/ 59 h 379"/>
                  <a:gd name="T92" fmla="*/ 25 w 79"/>
                  <a:gd name="T93" fmla="*/ 52 h 379"/>
                  <a:gd name="T94" fmla="*/ 25 w 79"/>
                  <a:gd name="T95" fmla="*/ 48 h 379"/>
                  <a:gd name="T96" fmla="*/ 22 w 79"/>
                  <a:gd name="T97" fmla="*/ 41 h 379"/>
                  <a:gd name="T98" fmla="*/ 18 w 79"/>
                  <a:gd name="T99" fmla="*/ 34 h 379"/>
                  <a:gd name="T100" fmla="*/ 13 w 79"/>
                  <a:gd name="T101" fmla="*/ 30 h 379"/>
                  <a:gd name="T102" fmla="*/ 11 w 79"/>
                  <a:gd name="T103" fmla="*/ 25 h 379"/>
                  <a:gd name="T104" fmla="*/ 9 w 79"/>
                  <a:gd name="T105" fmla="*/ 23 h 379"/>
                  <a:gd name="T106" fmla="*/ 9 w 79"/>
                  <a:gd name="T107" fmla="*/ 18 h 379"/>
                  <a:gd name="T108" fmla="*/ 11 w 79"/>
                  <a:gd name="T109" fmla="*/ 14 h 379"/>
                  <a:gd name="T110" fmla="*/ 13 w 79"/>
                  <a:gd name="T111" fmla="*/ 9 h 379"/>
                  <a:gd name="T112" fmla="*/ 18 w 79"/>
                  <a:gd name="T113" fmla="*/ 7 h 379"/>
                  <a:gd name="T114" fmla="*/ 22 w 79"/>
                  <a:gd name="T115" fmla="*/ 3 h 379"/>
                  <a:gd name="T116" fmla="*/ 25 w 79"/>
                  <a:gd name="T117" fmla="*/ 0 h 379"/>
                  <a:gd name="T118" fmla="*/ 27 w 79"/>
                  <a:gd name="T119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" h="379">
                    <a:moveTo>
                      <a:pt x="27" y="0"/>
                    </a:moveTo>
                    <a:lnTo>
                      <a:pt x="27" y="0"/>
                    </a:lnTo>
                    <a:lnTo>
                      <a:pt x="29" y="0"/>
                    </a:lnTo>
                    <a:lnTo>
                      <a:pt x="36" y="3"/>
                    </a:lnTo>
                    <a:lnTo>
                      <a:pt x="43" y="5"/>
                    </a:lnTo>
                    <a:lnTo>
                      <a:pt x="47" y="12"/>
                    </a:lnTo>
                    <a:lnTo>
                      <a:pt x="52" y="16"/>
                    </a:lnTo>
                    <a:lnTo>
                      <a:pt x="56" y="21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61" y="32"/>
                    </a:lnTo>
                    <a:lnTo>
                      <a:pt x="61" y="36"/>
                    </a:lnTo>
                    <a:lnTo>
                      <a:pt x="61" y="39"/>
                    </a:lnTo>
                    <a:lnTo>
                      <a:pt x="59" y="41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4" y="50"/>
                    </a:lnTo>
                    <a:lnTo>
                      <a:pt x="54" y="61"/>
                    </a:lnTo>
                    <a:lnTo>
                      <a:pt x="59" y="75"/>
                    </a:lnTo>
                    <a:lnTo>
                      <a:pt x="65" y="93"/>
                    </a:lnTo>
                    <a:lnTo>
                      <a:pt x="68" y="108"/>
                    </a:lnTo>
                    <a:lnTo>
                      <a:pt x="70" y="122"/>
                    </a:lnTo>
                    <a:lnTo>
                      <a:pt x="72" y="142"/>
                    </a:lnTo>
                    <a:lnTo>
                      <a:pt x="74" y="169"/>
                    </a:lnTo>
                    <a:lnTo>
                      <a:pt x="77" y="196"/>
                    </a:lnTo>
                    <a:lnTo>
                      <a:pt x="79" y="223"/>
                    </a:lnTo>
                    <a:lnTo>
                      <a:pt x="79" y="244"/>
                    </a:lnTo>
                    <a:lnTo>
                      <a:pt x="79" y="255"/>
                    </a:lnTo>
                    <a:lnTo>
                      <a:pt x="77" y="266"/>
                    </a:lnTo>
                    <a:lnTo>
                      <a:pt x="72" y="287"/>
                    </a:lnTo>
                    <a:lnTo>
                      <a:pt x="65" y="309"/>
                    </a:lnTo>
                    <a:lnTo>
                      <a:pt x="59" y="334"/>
                    </a:lnTo>
                    <a:lnTo>
                      <a:pt x="50" y="356"/>
                    </a:lnTo>
                    <a:lnTo>
                      <a:pt x="45" y="372"/>
                    </a:lnTo>
                    <a:lnTo>
                      <a:pt x="43" y="379"/>
                    </a:lnTo>
                    <a:lnTo>
                      <a:pt x="2" y="246"/>
                    </a:lnTo>
                    <a:lnTo>
                      <a:pt x="0" y="239"/>
                    </a:lnTo>
                    <a:lnTo>
                      <a:pt x="0" y="223"/>
                    </a:lnTo>
                    <a:lnTo>
                      <a:pt x="2" y="203"/>
                    </a:lnTo>
                    <a:lnTo>
                      <a:pt x="4" y="183"/>
                    </a:lnTo>
                    <a:lnTo>
                      <a:pt x="7" y="165"/>
                    </a:lnTo>
                    <a:lnTo>
                      <a:pt x="9" y="142"/>
                    </a:lnTo>
                    <a:lnTo>
                      <a:pt x="13" y="115"/>
                    </a:lnTo>
                    <a:lnTo>
                      <a:pt x="18" y="90"/>
                    </a:lnTo>
                    <a:lnTo>
                      <a:pt x="20" y="70"/>
                    </a:lnTo>
                    <a:lnTo>
                      <a:pt x="25" y="59"/>
                    </a:lnTo>
                    <a:lnTo>
                      <a:pt x="25" y="52"/>
                    </a:lnTo>
                    <a:lnTo>
                      <a:pt x="25" y="48"/>
                    </a:lnTo>
                    <a:lnTo>
                      <a:pt x="22" y="41"/>
                    </a:lnTo>
                    <a:lnTo>
                      <a:pt x="18" y="34"/>
                    </a:lnTo>
                    <a:lnTo>
                      <a:pt x="13" y="30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11" y="14"/>
                    </a:lnTo>
                    <a:lnTo>
                      <a:pt x="13" y="9"/>
                    </a:lnTo>
                    <a:lnTo>
                      <a:pt x="18" y="7"/>
                    </a:lnTo>
                    <a:lnTo>
                      <a:pt x="22" y="3"/>
                    </a:lnTo>
                    <a:lnTo>
                      <a:pt x="25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11" name="Freeform 841"/>
              <p:cNvSpPr>
                <a:spLocks/>
              </p:cNvSpPr>
              <p:nvPr/>
            </p:nvSpPr>
            <p:spPr bwMode="auto">
              <a:xfrm>
                <a:off x="-11732714" y="5597181"/>
                <a:ext cx="261938" cy="138113"/>
              </a:xfrm>
              <a:custGeom>
                <a:avLst/>
                <a:gdLst>
                  <a:gd name="T0" fmla="*/ 165 w 165"/>
                  <a:gd name="T1" fmla="*/ 0 h 87"/>
                  <a:gd name="T2" fmla="*/ 165 w 165"/>
                  <a:gd name="T3" fmla="*/ 0 h 87"/>
                  <a:gd name="T4" fmla="*/ 165 w 165"/>
                  <a:gd name="T5" fmla="*/ 6 h 87"/>
                  <a:gd name="T6" fmla="*/ 161 w 165"/>
                  <a:gd name="T7" fmla="*/ 22 h 87"/>
                  <a:gd name="T8" fmla="*/ 156 w 165"/>
                  <a:gd name="T9" fmla="*/ 42 h 87"/>
                  <a:gd name="T10" fmla="*/ 152 w 165"/>
                  <a:gd name="T11" fmla="*/ 60 h 87"/>
                  <a:gd name="T12" fmla="*/ 147 w 165"/>
                  <a:gd name="T13" fmla="*/ 76 h 87"/>
                  <a:gd name="T14" fmla="*/ 147 w 165"/>
                  <a:gd name="T15" fmla="*/ 81 h 87"/>
                  <a:gd name="T16" fmla="*/ 145 w 165"/>
                  <a:gd name="T17" fmla="*/ 81 h 87"/>
                  <a:gd name="T18" fmla="*/ 145 w 165"/>
                  <a:gd name="T19" fmla="*/ 76 h 87"/>
                  <a:gd name="T20" fmla="*/ 140 w 165"/>
                  <a:gd name="T21" fmla="*/ 63 h 87"/>
                  <a:gd name="T22" fmla="*/ 131 w 165"/>
                  <a:gd name="T23" fmla="*/ 45 h 87"/>
                  <a:gd name="T24" fmla="*/ 122 w 165"/>
                  <a:gd name="T25" fmla="*/ 27 h 87"/>
                  <a:gd name="T26" fmla="*/ 109 w 165"/>
                  <a:gd name="T27" fmla="*/ 11 h 87"/>
                  <a:gd name="T28" fmla="*/ 95 w 165"/>
                  <a:gd name="T29" fmla="*/ 6 h 87"/>
                  <a:gd name="T30" fmla="*/ 95 w 165"/>
                  <a:gd name="T31" fmla="*/ 6 h 87"/>
                  <a:gd name="T32" fmla="*/ 84 w 165"/>
                  <a:gd name="T33" fmla="*/ 11 h 87"/>
                  <a:gd name="T34" fmla="*/ 73 w 165"/>
                  <a:gd name="T35" fmla="*/ 29 h 87"/>
                  <a:gd name="T36" fmla="*/ 64 w 165"/>
                  <a:gd name="T37" fmla="*/ 49 h 87"/>
                  <a:gd name="T38" fmla="*/ 55 w 165"/>
                  <a:gd name="T39" fmla="*/ 69 h 87"/>
                  <a:gd name="T40" fmla="*/ 48 w 165"/>
                  <a:gd name="T41" fmla="*/ 85 h 87"/>
                  <a:gd name="T42" fmla="*/ 48 w 165"/>
                  <a:gd name="T43" fmla="*/ 87 h 87"/>
                  <a:gd name="T44" fmla="*/ 0 w 165"/>
                  <a:gd name="T45" fmla="*/ 18 h 87"/>
                  <a:gd name="T46" fmla="*/ 0 w 165"/>
                  <a:gd name="T47" fmla="*/ 18 h 87"/>
                  <a:gd name="T48" fmla="*/ 46 w 165"/>
                  <a:gd name="T49" fmla="*/ 85 h 87"/>
                  <a:gd name="T50" fmla="*/ 55 w 165"/>
                  <a:gd name="T51" fmla="*/ 69 h 87"/>
                  <a:gd name="T52" fmla="*/ 61 w 165"/>
                  <a:gd name="T53" fmla="*/ 49 h 87"/>
                  <a:gd name="T54" fmla="*/ 73 w 165"/>
                  <a:gd name="T55" fmla="*/ 27 h 87"/>
                  <a:gd name="T56" fmla="*/ 84 w 165"/>
                  <a:gd name="T57" fmla="*/ 11 h 87"/>
                  <a:gd name="T58" fmla="*/ 95 w 165"/>
                  <a:gd name="T59" fmla="*/ 4 h 87"/>
                  <a:gd name="T60" fmla="*/ 95 w 165"/>
                  <a:gd name="T61" fmla="*/ 4 h 87"/>
                  <a:gd name="T62" fmla="*/ 111 w 165"/>
                  <a:gd name="T63" fmla="*/ 13 h 87"/>
                  <a:gd name="T64" fmla="*/ 125 w 165"/>
                  <a:gd name="T65" fmla="*/ 29 h 87"/>
                  <a:gd name="T66" fmla="*/ 136 w 165"/>
                  <a:gd name="T67" fmla="*/ 49 h 87"/>
                  <a:gd name="T68" fmla="*/ 143 w 165"/>
                  <a:gd name="T69" fmla="*/ 67 h 87"/>
                  <a:gd name="T70" fmla="*/ 145 w 165"/>
                  <a:gd name="T71" fmla="*/ 81 h 87"/>
                  <a:gd name="T72" fmla="*/ 149 w 165"/>
                  <a:gd name="T73" fmla="*/ 69 h 87"/>
                  <a:gd name="T74" fmla="*/ 152 w 165"/>
                  <a:gd name="T75" fmla="*/ 54 h 87"/>
                  <a:gd name="T76" fmla="*/ 156 w 165"/>
                  <a:gd name="T77" fmla="*/ 38 h 87"/>
                  <a:gd name="T78" fmla="*/ 161 w 165"/>
                  <a:gd name="T79" fmla="*/ 20 h 87"/>
                  <a:gd name="T80" fmla="*/ 163 w 165"/>
                  <a:gd name="T81" fmla="*/ 6 h 87"/>
                  <a:gd name="T82" fmla="*/ 165 w 165"/>
                  <a:gd name="T8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5" h="87">
                    <a:moveTo>
                      <a:pt x="165" y="0"/>
                    </a:moveTo>
                    <a:lnTo>
                      <a:pt x="165" y="0"/>
                    </a:lnTo>
                    <a:lnTo>
                      <a:pt x="165" y="6"/>
                    </a:lnTo>
                    <a:lnTo>
                      <a:pt x="161" y="22"/>
                    </a:lnTo>
                    <a:lnTo>
                      <a:pt x="156" y="42"/>
                    </a:lnTo>
                    <a:lnTo>
                      <a:pt x="152" y="60"/>
                    </a:lnTo>
                    <a:lnTo>
                      <a:pt x="147" y="76"/>
                    </a:lnTo>
                    <a:lnTo>
                      <a:pt x="147" y="81"/>
                    </a:lnTo>
                    <a:lnTo>
                      <a:pt x="145" y="81"/>
                    </a:lnTo>
                    <a:lnTo>
                      <a:pt x="145" y="76"/>
                    </a:lnTo>
                    <a:lnTo>
                      <a:pt x="140" y="63"/>
                    </a:lnTo>
                    <a:lnTo>
                      <a:pt x="131" y="45"/>
                    </a:lnTo>
                    <a:lnTo>
                      <a:pt x="122" y="27"/>
                    </a:lnTo>
                    <a:lnTo>
                      <a:pt x="109" y="11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84" y="11"/>
                    </a:lnTo>
                    <a:lnTo>
                      <a:pt x="73" y="29"/>
                    </a:lnTo>
                    <a:lnTo>
                      <a:pt x="64" y="49"/>
                    </a:lnTo>
                    <a:lnTo>
                      <a:pt x="55" y="69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6" y="85"/>
                    </a:lnTo>
                    <a:lnTo>
                      <a:pt x="55" y="69"/>
                    </a:lnTo>
                    <a:lnTo>
                      <a:pt x="61" y="49"/>
                    </a:lnTo>
                    <a:lnTo>
                      <a:pt x="73" y="27"/>
                    </a:lnTo>
                    <a:lnTo>
                      <a:pt x="84" y="11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111" y="13"/>
                    </a:lnTo>
                    <a:lnTo>
                      <a:pt x="125" y="29"/>
                    </a:lnTo>
                    <a:lnTo>
                      <a:pt x="136" y="49"/>
                    </a:lnTo>
                    <a:lnTo>
                      <a:pt x="143" y="67"/>
                    </a:lnTo>
                    <a:lnTo>
                      <a:pt x="145" y="81"/>
                    </a:lnTo>
                    <a:lnTo>
                      <a:pt x="149" y="69"/>
                    </a:lnTo>
                    <a:lnTo>
                      <a:pt x="152" y="54"/>
                    </a:lnTo>
                    <a:lnTo>
                      <a:pt x="156" y="38"/>
                    </a:lnTo>
                    <a:lnTo>
                      <a:pt x="161" y="20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</p:grpSp>
        <p:grpSp>
          <p:nvGrpSpPr>
            <p:cNvPr id="12" name="11 Grupo"/>
            <p:cNvGrpSpPr>
              <a:grpSpLocks noChangeAspect="1"/>
            </p:cNvGrpSpPr>
            <p:nvPr/>
          </p:nvGrpSpPr>
          <p:grpSpPr>
            <a:xfrm>
              <a:off x="18624261" y="5403060"/>
              <a:ext cx="2304256" cy="7792438"/>
              <a:chOff x="-5812453" y="4895506"/>
              <a:chExt cx="1001713" cy="3387725"/>
            </a:xfrm>
            <a:grpFill/>
          </p:grpSpPr>
          <p:grpSp>
            <p:nvGrpSpPr>
              <p:cNvPr id="13" name="12 Grupo"/>
              <p:cNvGrpSpPr/>
              <p:nvPr/>
            </p:nvGrpSpPr>
            <p:grpSpPr>
              <a:xfrm>
                <a:off x="-5812453" y="4895506"/>
                <a:ext cx="1001713" cy="3387725"/>
                <a:chOff x="-5812453" y="4895506"/>
                <a:chExt cx="1001713" cy="3387725"/>
              </a:xfrm>
              <a:grpFill/>
            </p:grpSpPr>
            <p:sp>
              <p:nvSpPr>
                <p:cNvPr id="19" name="Freeform 1131"/>
                <p:cNvSpPr>
                  <a:spLocks/>
                </p:cNvSpPr>
                <p:nvPr/>
              </p:nvSpPr>
              <p:spPr bwMode="auto">
                <a:xfrm>
                  <a:off x="-4967903" y="8237193"/>
                  <a:ext cx="6350" cy="7938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5 h 5"/>
                    <a:gd name="T6" fmla="*/ 0 w 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20" name="Rectangle 1167"/>
                <p:cNvSpPr>
                  <a:spLocks noChangeArrowheads="1"/>
                </p:cNvSpPr>
                <p:nvPr/>
              </p:nvSpPr>
              <p:spPr bwMode="auto">
                <a:xfrm>
                  <a:off x="-5637828" y="8200681"/>
                  <a:ext cx="1588" cy="1588"/>
                </a:xfrm>
                <a:prstGeom prst="rect">
                  <a:avLst/>
                </a:pr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21" name="Freeform 1168"/>
                <p:cNvSpPr>
                  <a:spLocks/>
                </p:cNvSpPr>
                <p:nvPr/>
              </p:nvSpPr>
              <p:spPr bwMode="auto">
                <a:xfrm>
                  <a:off x="-5812453" y="6330606"/>
                  <a:ext cx="1001713" cy="1928813"/>
                </a:xfrm>
                <a:custGeom>
                  <a:avLst/>
                  <a:gdLst>
                    <a:gd name="T0" fmla="*/ 144 w 631"/>
                    <a:gd name="T1" fmla="*/ 15 h 1215"/>
                    <a:gd name="T2" fmla="*/ 228 w 631"/>
                    <a:gd name="T3" fmla="*/ 42 h 1215"/>
                    <a:gd name="T4" fmla="*/ 338 w 631"/>
                    <a:gd name="T5" fmla="*/ 42 h 1215"/>
                    <a:gd name="T6" fmla="*/ 467 w 631"/>
                    <a:gd name="T7" fmla="*/ 20 h 1215"/>
                    <a:gd name="T8" fmla="*/ 505 w 631"/>
                    <a:gd name="T9" fmla="*/ 65 h 1215"/>
                    <a:gd name="T10" fmla="*/ 530 w 631"/>
                    <a:gd name="T11" fmla="*/ 171 h 1215"/>
                    <a:gd name="T12" fmla="*/ 543 w 631"/>
                    <a:gd name="T13" fmla="*/ 390 h 1215"/>
                    <a:gd name="T14" fmla="*/ 548 w 631"/>
                    <a:gd name="T15" fmla="*/ 550 h 1215"/>
                    <a:gd name="T16" fmla="*/ 575 w 631"/>
                    <a:gd name="T17" fmla="*/ 703 h 1215"/>
                    <a:gd name="T18" fmla="*/ 613 w 631"/>
                    <a:gd name="T19" fmla="*/ 926 h 1215"/>
                    <a:gd name="T20" fmla="*/ 624 w 631"/>
                    <a:gd name="T21" fmla="*/ 1066 h 1215"/>
                    <a:gd name="T22" fmla="*/ 629 w 631"/>
                    <a:gd name="T23" fmla="*/ 1102 h 1215"/>
                    <a:gd name="T24" fmla="*/ 613 w 631"/>
                    <a:gd name="T25" fmla="*/ 1106 h 1215"/>
                    <a:gd name="T26" fmla="*/ 609 w 631"/>
                    <a:gd name="T27" fmla="*/ 1131 h 1215"/>
                    <a:gd name="T28" fmla="*/ 629 w 631"/>
                    <a:gd name="T29" fmla="*/ 1201 h 1215"/>
                    <a:gd name="T30" fmla="*/ 575 w 631"/>
                    <a:gd name="T31" fmla="*/ 1187 h 1215"/>
                    <a:gd name="T32" fmla="*/ 534 w 631"/>
                    <a:gd name="T33" fmla="*/ 1190 h 1215"/>
                    <a:gd name="T34" fmla="*/ 523 w 631"/>
                    <a:gd name="T35" fmla="*/ 1183 h 1215"/>
                    <a:gd name="T36" fmla="*/ 521 w 631"/>
                    <a:gd name="T37" fmla="*/ 1122 h 1215"/>
                    <a:gd name="T38" fmla="*/ 476 w 631"/>
                    <a:gd name="T39" fmla="*/ 1118 h 1215"/>
                    <a:gd name="T40" fmla="*/ 453 w 631"/>
                    <a:gd name="T41" fmla="*/ 1079 h 1215"/>
                    <a:gd name="T42" fmla="*/ 440 w 631"/>
                    <a:gd name="T43" fmla="*/ 951 h 1215"/>
                    <a:gd name="T44" fmla="*/ 428 w 631"/>
                    <a:gd name="T45" fmla="*/ 825 h 1215"/>
                    <a:gd name="T46" fmla="*/ 412 w 631"/>
                    <a:gd name="T47" fmla="*/ 649 h 1215"/>
                    <a:gd name="T48" fmla="*/ 390 w 631"/>
                    <a:gd name="T49" fmla="*/ 505 h 1215"/>
                    <a:gd name="T50" fmla="*/ 345 w 631"/>
                    <a:gd name="T51" fmla="*/ 302 h 1215"/>
                    <a:gd name="T52" fmla="*/ 302 w 631"/>
                    <a:gd name="T53" fmla="*/ 189 h 1215"/>
                    <a:gd name="T54" fmla="*/ 277 w 631"/>
                    <a:gd name="T55" fmla="*/ 227 h 1215"/>
                    <a:gd name="T56" fmla="*/ 250 w 631"/>
                    <a:gd name="T57" fmla="*/ 338 h 1215"/>
                    <a:gd name="T58" fmla="*/ 218 w 631"/>
                    <a:gd name="T59" fmla="*/ 502 h 1215"/>
                    <a:gd name="T60" fmla="*/ 194 w 631"/>
                    <a:gd name="T61" fmla="*/ 671 h 1215"/>
                    <a:gd name="T62" fmla="*/ 180 w 631"/>
                    <a:gd name="T63" fmla="*/ 746 h 1215"/>
                    <a:gd name="T64" fmla="*/ 167 w 631"/>
                    <a:gd name="T65" fmla="*/ 897 h 1215"/>
                    <a:gd name="T66" fmla="*/ 160 w 631"/>
                    <a:gd name="T67" fmla="*/ 1064 h 1215"/>
                    <a:gd name="T68" fmla="*/ 155 w 631"/>
                    <a:gd name="T69" fmla="*/ 1115 h 1215"/>
                    <a:gd name="T70" fmla="*/ 140 w 631"/>
                    <a:gd name="T71" fmla="*/ 1120 h 1215"/>
                    <a:gd name="T72" fmla="*/ 115 w 631"/>
                    <a:gd name="T73" fmla="*/ 1118 h 1215"/>
                    <a:gd name="T74" fmla="*/ 112 w 631"/>
                    <a:gd name="T75" fmla="*/ 1160 h 1215"/>
                    <a:gd name="T76" fmla="*/ 83 w 631"/>
                    <a:gd name="T77" fmla="*/ 1165 h 1215"/>
                    <a:gd name="T78" fmla="*/ 34 w 631"/>
                    <a:gd name="T79" fmla="*/ 1158 h 1215"/>
                    <a:gd name="T80" fmla="*/ 38 w 631"/>
                    <a:gd name="T81" fmla="*/ 1169 h 1215"/>
                    <a:gd name="T82" fmla="*/ 11 w 631"/>
                    <a:gd name="T83" fmla="*/ 1196 h 1215"/>
                    <a:gd name="T84" fmla="*/ 0 w 631"/>
                    <a:gd name="T85" fmla="*/ 1206 h 1215"/>
                    <a:gd name="T86" fmla="*/ 25 w 631"/>
                    <a:gd name="T87" fmla="*/ 1111 h 1215"/>
                    <a:gd name="T88" fmla="*/ 4 w 631"/>
                    <a:gd name="T89" fmla="*/ 1104 h 1215"/>
                    <a:gd name="T90" fmla="*/ 0 w 631"/>
                    <a:gd name="T91" fmla="*/ 1075 h 1215"/>
                    <a:gd name="T92" fmla="*/ 6 w 631"/>
                    <a:gd name="T93" fmla="*/ 933 h 1215"/>
                    <a:gd name="T94" fmla="*/ 25 w 631"/>
                    <a:gd name="T95" fmla="*/ 755 h 1215"/>
                    <a:gd name="T96" fmla="*/ 43 w 631"/>
                    <a:gd name="T97" fmla="*/ 604 h 1215"/>
                    <a:gd name="T98" fmla="*/ 58 w 631"/>
                    <a:gd name="T99" fmla="*/ 518 h 1215"/>
                    <a:gd name="T100" fmla="*/ 63 w 631"/>
                    <a:gd name="T101" fmla="*/ 324 h 1215"/>
                    <a:gd name="T102" fmla="*/ 61 w 631"/>
                    <a:gd name="T103" fmla="*/ 184 h 1215"/>
                    <a:gd name="T104" fmla="*/ 85 w 631"/>
                    <a:gd name="T105" fmla="*/ 36 h 1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31" h="1215">
                      <a:moveTo>
                        <a:pt x="97" y="0"/>
                      </a:moveTo>
                      <a:lnTo>
                        <a:pt x="103" y="2"/>
                      </a:lnTo>
                      <a:lnTo>
                        <a:pt x="119" y="6"/>
                      </a:lnTo>
                      <a:lnTo>
                        <a:pt x="144" y="15"/>
                      </a:lnTo>
                      <a:lnTo>
                        <a:pt x="178" y="27"/>
                      </a:lnTo>
                      <a:lnTo>
                        <a:pt x="198" y="33"/>
                      </a:lnTo>
                      <a:lnTo>
                        <a:pt x="214" y="38"/>
                      </a:lnTo>
                      <a:lnTo>
                        <a:pt x="228" y="42"/>
                      </a:lnTo>
                      <a:lnTo>
                        <a:pt x="246" y="42"/>
                      </a:lnTo>
                      <a:lnTo>
                        <a:pt x="266" y="42"/>
                      </a:lnTo>
                      <a:lnTo>
                        <a:pt x="297" y="42"/>
                      </a:lnTo>
                      <a:lnTo>
                        <a:pt x="338" y="42"/>
                      </a:lnTo>
                      <a:lnTo>
                        <a:pt x="383" y="42"/>
                      </a:lnTo>
                      <a:lnTo>
                        <a:pt x="419" y="36"/>
                      </a:lnTo>
                      <a:lnTo>
                        <a:pt x="446" y="29"/>
                      </a:lnTo>
                      <a:lnTo>
                        <a:pt x="467" y="20"/>
                      </a:lnTo>
                      <a:lnTo>
                        <a:pt x="480" y="13"/>
                      </a:lnTo>
                      <a:lnTo>
                        <a:pt x="487" y="9"/>
                      </a:lnTo>
                      <a:lnTo>
                        <a:pt x="496" y="36"/>
                      </a:lnTo>
                      <a:lnTo>
                        <a:pt x="505" y="65"/>
                      </a:lnTo>
                      <a:lnTo>
                        <a:pt x="512" y="90"/>
                      </a:lnTo>
                      <a:lnTo>
                        <a:pt x="518" y="115"/>
                      </a:lnTo>
                      <a:lnTo>
                        <a:pt x="525" y="139"/>
                      </a:lnTo>
                      <a:lnTo>
                        <a:pt x="530" y="171"/>
                      </a:lnTo>
                      <a:lnTo>
                        <a:pt x="534" y="212"/>
                      </a:lnTo>
                      <a:lnTo>
                        <a:pt x="539" y="261"/>
                      </a:lnTo>
                      <a:lnTo>
                        <a:pt x="541" y="324"/>
                      </a:lnTo>
                      <a:lnTo>
                        <a:pt x="543" y="390"/>
                      </a:lnTo>
                      <a:lnTo>
                        <a:pt x="543" y="441"/>
                      </a:lnTo>
                      <a:lnTo>
                        <a:pt x="546" y="484"/>
                      </a:lnTo>
                      <a:lnTo>
                        <a:pt x="546" y="518"/>
                      </a:lnTo>
                      <a:lnTo>
                        <a:pt x="548" y="550"/>
                      </a:lnTo>
                      <a:lnTo>
                        <a:pt x="552" y="579"/>
                      </a:lnTo>
                      <a:lnTo>
                        <a:pt x="557" y="608"/>
                      </a:lnTo>
                      <a:lnTo>
                        <a:pt x="564" y="644"/>
                      </a:lnTo>
                      <a:lnTo>
                        <a:pt x="575" y="703"/>
                      </a:lnTo>
                      <a:lnTo>
                        <a:pt x="588" y="757"/>
                      </a:lnTo>
                      <a:lnTo>
                        <a:pt x="600" y="809"/>
                      </a:lnTo>
                      <a:lnTo>
                        <a:pt x="609" y="865"/>
                      </a:lnTo>
                      <a:lnTo>
                        <a:pt x="613" y="926"/>
                      </a:lnTo>
                      <a:lnTo>
                        <a:pt x="615" y="976"/>
                      </a:lnTo>
                      <a:lnTo>
                        <a:pt x="618" y="1014"/>
                      </a:lnTo>
                      <a:lnTo>
                        <a:pt x="622" y="1045"/>
                      </a:lnTo>
                      <a:lnTo>
                        <a:pt x="624" y="1066"/>
                      </a:lnTo>
                      <a:lnTo>
                        <a:pt x="629" y="1082"/>
                      </a:lnTo>
                      <a:lnTo>
                        <a:pt x="631" y="1093"/>
                      </a:lnTo>
                      <a:lnTo>
                        <a:pt x="631" y="1097"/>
                      </a:lnTo>
                      <a:lnTo>
                        <a:pt x="629" y="1102"/>
                      </a:lnTo>
                      <a:lnTo>
                        <a:pt x="624" y="1104"/>
                      </a:lnTo>
                      <a:lnTo>
                        <a:pt x="620" y="1106"/>
                      </a:lnTo>
                      <a:lnTo>
                        <a:pt x="618" y="1106"/>
                      </a:lnTo>
                      <a:lnTo>
                        <a:pt x="613" y="1106"/>
                      </a:lnTo>
                      <a:lnTo>
                        <a:pt x="609" y="1106"/>
                      </a:lnTo>
                      <a:lnTo>
                        <a:pt x="609" y="1106"/>
                      </a:lnTo>
                      <a:lnTo>
                        <a:pt x="609" y="1113"/>
                      </a:lnTo>
                      <a:lnTo>
                        <a:pt x="609" y="1131"/>
                      </a:lnTo>
                      <a:lnTo>
                        <a:pt x="618" y="1156"/>
                      </a:lnTo>
                      <a:lnTo>
                        <a:pt x="629" y="1183"/>
                      </a:lnTo>
                      <a:lnTo>
                        <a:pt x="629" y="1206"/>
                      </a:lnTo>
                      <a:lnTo>
                        <a:pt x="629" y="1201"/>
                      </a:lnTo>
                      <a:lnTo>
                        <a:pt x="627" y="1196"/>
                      </a:lnTo>
                      <a:lnTo>
                        <a:pt x="618" y="1187"/>
                      </a:lnTo>
                      <a:lnTo>
                        <a:pt x="600" y="1185"/>
                      </a:lnTo>
                      <a:lnTo>
                        <a:pt x="575" y="1187"/>
                      </a:lnTo>
                      <a:lnTo>
                        <a:pt x="561" y="1190"/>
                      </a:lnTo>
                      <a:lnTo>
                        <a:pt x="550" y="1187"/>
                      </a:lnTo>
                      <a:lnTo>
                        <a:pt x="541" y="1187"/>
                      </a:lnTo>
                      <a:lnTo>
                        <a:pt x="534" y="1190"/>
                      </a:lnTo>
                      <a:lnTo>
                        <a:pt x="532" y="1201"/>
                      </a:lnTo>
                      <a:lnTo>
                        <a:pt x="532" y="1201"/>
                      </a:lnTo>
                      <a:lnTo>
                        <a:pt x="525" y="1194"/>
                      </a:lnTo>
                      <a:lnTo>
                        <a:pt x="523" y="1183"/>
                      </a:lnTo>
                      <a:lnTo>
                        <a:pt x="521" y="1174"/>
                      </a:lnTo>
                      <a:lnTo>
                        <a:pt x="521" y="1151"/>
                      </a:lnTo>
                      <a:lnTo>
                        <a:pt x="523" y="1133"/>
                      </a:lnTo>
                      <a:lnTo>
                        <a:pt x="521" y="1122"/>
                      </a:lnTo>
                      <a:lnTo>
                        <a:pt x="518" y="1118"/>
                      </a:lnTo>
                      <a:lnTo>
                        <a:pt x="509" y="1118"/>
                      </a:lnTo>
                      <a:lnTo>
                        <a:pt x="494" y="1118"/>
                      </a:lnTo>
                      <a:lnTo>
                        <a:pt x="476" y="1118"/>
                      </a:lnTo>
                      <a:lnTo>
                        <a:pt x="462" y="1113"/>
                      </a:lnTo>
                      <a:lnTo>
                        <a:pt x="455" y="1109"/>
                      </a:lnTo>
                      <a:lnTo>
                        <a:pt x="455" y="1100"/>
                      </a:lnTo>
                      <a:lnTo>
                        <a:pt x="453" y="1079"/>
                      </a:lnTo>
                      <a:lnTo>
                        <a:pt x="451" y="1052"/>
                      </a:lnTo>
                      <a:lnTo>
                        <a:pt x="446" y="1021"/>
                      </a:lnTo>
                      <a:lnTo>
                        <a:pt x="444" y="985"/>
                      </a:lnTo>
                      <a:lnTo>
                        <a:pt x="440" y="951"/>
                      </a:lnTo>
                      <a:lnTo>
                        <a:pt x="435" y="922"/>
                      </a:lnTo>
                      <a:lnTo>
                        <a:pt x="433" y="897"/>
                      </a:lnTo>
                      <a:lnTo>
                        <a:pt x="430" y="865"/>
                      </a:lnTo>
                      <a:lnTo>
                        <a:pt x="428" y="825"/>
                      </a:lnTo>
                      <a:lnTo>
                        <a:pt x="424" y="780"/>
                      </a:lnTo>
                      <a:lnTo>
                        <a:pt x="421" y="732"/>
                      </a:lnTo>
                      <a:lnTo>
                        <a:pt x="417" y="687"/>
                      </a:lnTo>
                      <a:lnTo>
                        <a:pt x="412" y="649"/>
                      </a:lnTo>
                      <a:lnTo>
                        <a:pt x="406" y="619"/>
                      </a:lnTo>
                      <a:lnTo>
                        <a:pt x="399" y="586"/>
                      </a:lnTo>
                      <a:lnTo>
                        <a:pt x="394" y="547"/>
                      </a:lnTo>
                      <a:lnTo>
                        <a:pt x="390" y="505"/>
                      </a:lnTo>
                      <a:lnTo>
                        <a:pt x="381" y="455"/>
                      </a:lnTo>
                      <a:lnTo>
                        <a:pt x="370" y="399"/>
                      </a:lnTo>
                      <a:lnTo>
                        <a:pt x="356" y="349"/>
                      </a:lnTo>
                      <a:lnTo>
                        <a:pt x="345" y="302"/>
                      </a:lnTo>
                      <a:lnTo>
                        <a:pt x="331" y="261"/>
                      </a:lnTo>
                      <a:lnTo>
                        <a:pt x="318" y="225"/>
                      </a:lnTo>
                      <a:lnTo>
                        <a:pt x="309" y="200"/>
                      </a:lnTo>
                      <a:lnTo>
                        <a:pt x="302" y="189"/>
                      </a:lnTo>
                      <a:lnTo>
                        <a:pt x="295" y="187"/>
                      </a:lnTo>
                      <a:lnTo>
                        <a:pt x="288" y="193"/>
                      </a:lnTo>
                      <a:lnTo>
                        <a:pt x="282" y="207"/>
                      </a:lnTo>
                      <a:lnTo>
                        <a:pt x="277" y="227"/>
                      </a:lnTo>
                      <a:lnTo>
                        <a:pt x="273" y="250"/>
                      </a:lnTo>
                      <a:lnTo>
                        <a:pt x="266" y="270"/>
                      </a:lnTo>
                      <a:lnTo>
                        <a:pt x="259" y="302"/>
                      </a:lnTo>
                      <a:lnTo>
                        <a:pt x="250" y="338"/>
                      </a:lnTo>
                      <a:lnTo>
                        <a:pt x="241" y="378"/>
                      </a:lnTo>
                      <a:lnTo>
                        <a:pt x="232" y="421"/>
                      </a:lnTo>
                      <a:lnTo>
                        <a:pt x="225" y="462"/>
                      </a:lnTo>
                      <a:lnTo>
                        <a:pt x="218" y="502"/>
                      </a:lnTo>
                      <a:lnTo>
                        <a:pt x="212" y="552"/>
                      </a:lnTo>
                      <a:lnTo>
                        <a:pt x="207" y="599"/>
                      </a:lnTo>
                      <a:lnTo>
                        <a:pt x="200" y="640"/>
                      </a:lnTo>
                      <a:lnTo>
                        <a:pt x="194" y="671"/>
                      </a:lnTo>
                      <a:lnTo>
                        <a:pt x="189" y="692"/>
                      </a:lnTo>
                      <a:lnTo>
                        <a:pt x="189" y="698"/>
                      </a:lnTo>
                      <a:lnTo>
                        <a:pt x="185" y="719"/>
                      </a:lnTo>
                      <a:lnTo>
                        <a:pt x="180" y="746"/>
                      </a:lnTo>
                      <a:lnTo>
                        <a:pt x="176" y="780"/>
                      </a:lnTo>
                      <a:lnTo>
                        <a:pt x="171" y="818"/>
                      </a:lnTo>
                      <a:lnTo>
                        <a:pt x="169" y="858"/>
                      </a:lnTo>
                      <a:lnTo>
                        <a:pt x="167" y="897"/>
                      </a:lnTo>
                      <a:lnTo>
                        <a:pt x="167" y="942"/>
                      </a:lnTo>
                      <a:lnTo>
                        <a:pt x="164" y="985"/>
                      </a:lnTo>
                      <a:lnTo>
                        <a:pt x="162" y="1027"/>
                      </a:lnTo>
                      <a:lnTo>
                        <a:pt x="160" y="1064"/>
                      </a:lnTo>
                      <a:lnTo>
                        <a:pt x="158" y="1091"/>
                      </a:lnTo>
                      <a:lnTo>
                        <a:pt x="155" y="1104"/>
                      </a:lnTo>
                      <a:lnTo>
                        <a:pt x="155" y="1111"/>
                      </a:lnTo>
                      <a:lnTo>
                        <a:pt x="155" y="1115"/>
                      </a:lnTo>
                      <a:lnTo>
                        <a:pt x="153" y="1120"/>
                      </a:lnTo>
                      <a:lnTo>
                        <a:pt x="149" y="1120"/>
                      </a:lnTo>
                      <a:lnTo>
                        <a:pt x="146" y="1120"/>
                      </a:lnTo>
                      <a:lnTo>
                        <a:pt x="140" y="1120"/>
                      </a:lnTo>
                      <a:lnTo>
                        <a:pt x="133" y="1118"/>
                      </a:lnTo>
                      <a:lnTo>
                        <a:pt x="126" y="1118"/>
                      </a:lnTo>
                      <a:lnTo>
                        <a:pt x="119" y="1118"/>
                      </a:lnTo>
                      <a:lnTo>
                        <a:pt x="115" y="1118"/>
                      </a:lnTo>
                      <a:lnTo>
                        <a:pt x="115" y="1118"/>
                      </a:lnTo>
                      <a:lnTo>
                        <a:pt x="115" y="1124"/>
                      </a:lnTo>
                      <a:lnTo>
                        <a:pt x="115" y="1140"/>
                      </a:lnTo>
                      <a:lnTo>
                        <a:pt x="112" y="1160"/>
                      </a:lnTo>
                      <a:lnTo>
                        <a:pt x="110" y="1178"/>
                      </a:lnTo>
                      <a:lnTo>
                        <a:pt x="108" y="1174"/>
                      </a:lnTo>
                      <a:lnTo>
                        <a:pt x="99" y="1167"/>
                      </a:lnTo>
                      <a:lnTo>
                        <a:pt x="83" y="1165"/>
                      </a:lnTo>
                      <a:lnTo>
                        <a:pt x="63" y="1165"/>
                      </a:lnTo>
                      <a:lnTo>
                        <a:pt x="40" y="1160"/>
                      </a:lnTo>
                      <a:lnTo>
                        <a:pt x="36" y="1158"/>
                      </a:lnTo>
                      <a:lnTo>
                        <a:pt x="34" y="1158"/>
                      </a:lnTo>
                      <a:lnTo>
                        <a:pt x="34" y="1160"/>
                      </a:lnTo>
                      <a:lnTo>
                        <a:pt x="36" y="1163"/>
                      </a:lnTo>
                      <a:lnTo>
                        <a:pt x="36" y="1165"/>
                      </a:lnTo>
                      <a:lnTo>
                        <a:pt x="38" y="1169"/>
                      </a:lnTo>
                      <a:lnTo>
                        <a:pt x="38" y="1174"/>
                      </a:lnTo>
                      <a:lnTo>
                        <a:pt x="34" y="1183"/>
                      </a:lnTo>
                      <a:lnTo>
                        <a:pt x="25" y="1190"/>
                      </a:lnTo>
                      <a:lnTo>
                        <a:pt x="11" y="1196"/>
                      </a:lnTo>
                      <a:lnTo>
                        <a:pt x="2" y="1210"/>
                      </a:lnTo>
                      <a:lnTo>
                        <a:pt x="0" y="1215"/>
                      </a:lnTo>
                      <a:lnTo>
                        <a:pt x="0" y="1210"/>
                      </a:lnTo>
                      <a:lnTo>
                        <a:pt x="0" y="1206"/>
                      </a:lnTo>
                      <a:lnTo>
                        <a:pt x="4" y="1181"/>
                      </a:lnTo>
                      <a:lnTo>
                        <a:pt x="18" y="1149"/>
                      </a:lnTo>
                      <a:lnTo>
                        <a:pt x="25" y="1127"/>
                      </a:lnTo>
                      <a:lnTo>
                        <a:pt x="25" y="1111"/>
                      </a:lnTo>
                      <a:lnTo>
                        <a:pt x="20" y="1106"/>
                      </a:lnTo>
                      <a:lnTo>
                        <a:pt x="15" y="1106"/>
                      </a:lnTo>
                      <a:lnTo>
                        <a:pt x="9" y="1104"/>
                      </a:lnTo>
                      <a:lnTo>
                        <a:pt x="4" y="1104"/>
                      </a:lnTo>
                      <a:lnTo>
                        <a:pt x="2" y="1102"/>
                      </a:lnTo>
                      <a:lnTo>
                        <a:pt x="0" y="1102"/>
                      </a:lnTo>
                      <a:lnTo>
                        <a:pt x="0" y="1095"/>
                      </a:lnTo>
                      <a:lnTo>
                        <a:pt x="0" y="1075"/>
                      </a:lnTo>
                      <a:lnTo>
                        <a:pt x="0" y="1048"/>
                      </a:lnTo>
                      <a:lnTo>
                        <a:pt x="0" y="1012"/>
                      </a:lnTo>
                      <a:lnTo>
                        <a:pt x="2" y="973"/>
                      </a:lnTo>
                      <a:lnTo>
                        <a:pt x="6" y="933"/>
                      </a:lnTo>
                      <a:lnTo>
                        <a:pt x="11" y="897"/>
                      </a:lnTo>
                      <a:lnTo>
                        <a:pt x="15" y="852"/>
                      </a:lnTo>
                      <a:lnTo>
                        <a:pt x="20" y="804"/>
                      </a:lnTo>
                      <a:lnTo>
                        <a:pt x="25" y="755"/>
                      </a:lnTo>
                      <a:lnTo>
                        <a:pt x="31" y="705"/>
                      </a:lnTo>
                      <a:lnTo>
                        <a:pt x="36" y="662"/>
                      </a:lnTo>
                      <a:lnTo>
                        <a:pt x="40" y="629"/>
                      </a:lnTo>
                      <a:lnTo>
                        <a:pt x="43" y="604"/>
                      </a:lnTo>
                      <a:lnTo>
                        <a:pt x="45" y="586"/>
                      </a:lnTo>
                      <a:lnTo>
                        <a:pt x="49" y="568"/>
                      </a:lnTo>
                      <a:lnTo>
                        <a:pt x="54" y="545"/>
                      </a:lnTo>
                      <a:lnTo>
                        <a:pt x="58" y="518"/>
                      </a:lnTo>
                      <a:lnTo>
                        <a:pt x="63" y="484"/>
                      </a:lnTo>
                      <a:lnTo>
                        <a:pt x="65" y="439"/>
                      </a:lnTo>
                      <a:lnTo>
                        <a:pt x="65" y="381"/>
                      </a:lnTo>
                      <a:lnTo>
                        <a:pt x="63" y="324"/>
                      </a:lnTo>
                      <a:lnTo>
                        <a:pt x="63" y="279"/>
                      </a:lnTo>
                      <a:lnTo>
                        <a:pt x="61" y="243"/>
                      </a:lnTo>
                      <a:lnTo>
                        <a:pt x="61" y="212"/>
                      </a:lnTo>
                      <a:lnTo>
                        <a:pt x="61" y="184"/>
                      </a:lnTo>
                      <a:lnTo>
                        <a:pt x="61" y="157"/>
                      </a:lnTo>
                      <a:lnTo>
                        <a:pt x="65" y="126"/>
                      </a:lnTo>
                      <a:lnTo>
                        <a:pt x="76" y="76"/>
                      </a:lnTo>
                      <a:lnTo>
                        <a:pt x="85" y="36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22" name="Freeform 1169"/>
                <p:cNvSpPr>
                  <a:spLocks noEditPoints="1"/>
                </p:cNvSpPr>
                <p:nvPr/>
              </p:nvSpPr>
              <p:spPr bwMode="auto">
                <a:xfrm>
                  <a:off x="-5748953" y="4895506"/>
                  <a:ext cx="823913" cy="1427163"/>
                </a:xfrm>
                <a:custGeom>
                  <a:avLst/>
                  <a:gdLst>
                    <a:gd name="T0" fmla="*/ 140 w 519"/>
                    <a:gd name="T1" fmla="*/ 674 h 899"/>
                    <a:gd name="T2" fmla="*/ 124 w 519"/>
                    <a:gd name="T3" fmla="*/ 732 h 899"/>
                    <a:gd name="T4" fmla="*/ 151 w 519"/>
                    <a:gd name="T5" fmla="*/ 748 h 899"/>
                    <a:gd name="T6" fmla="*/ 194 w 519"/>
                    <a:gd name="T7" fmla="*/ 757 h 899"/>
                    <a:gd name="T8" fmla="*/ 210 w 519"/>
                    <a:gd name="T9" fmla="*/ 748 h 899"/>
                    <a:gd name="T10" fmla="*/ 219 w 519"/>
                    <a:gd name="T11" fmla="*/ 726 h 899"/>
                    <a:gd name="T12" fmla="*/ 215 w 519"/>
                    <a:gd name="T13" fmla="*/ 674 h 899"/>
                    <a:gd name="T14" fmla="*/ 206 w 519"/>
                    <a:gd name="T15" fmla="*/ 662 h 899"/>
                    <a:gd name="T16" fmla="*/ 154 w 519"/>
                    <a:gd name="T17" fmla="*/ 642 h 899"/>
                    <a:gd name="T18" fmla="*/ 291 w 519"/>
                    <a:gd name="T19" fmla="*/ 635 h 899"/>
                    <a:gd name="T20" fmla="*/ 294 w 519"/>
                    <a:gd name="T21" fmla="*/ 669 h 899"/>
                    <a:gd name="T22" fmla="*/ 291 w 519"/>
                    <a:gd name="T23" fmla="*/ 674 h 899"/>
                    <a:gd name="T24" fmla="*/ 287 w 519"/>
                    <a:gd name="T25" fmla="*/ 701 h 899"/>
                    <a:gd name="T26" fmla="*/ 345 w 519"/>
                    <a:gd name="T27" fmla="*/ 714 h 899"/>
                    <a:gd name="T28" fmla="*/ 368 w 519"/>
                    <a:gd name="T29" fmla="*/ 710 h 899"/>
                    <a:gd name="T30" fmla="*/ 372 w 519"/>
                    <a:gd name="T31" fmla="*/ 687 h 899"/>
                    <a:gd name="T32" fmla="*/ 354 w 519"/>
                    <a:gd name="T33" fmla="*/ 613 h 899"/>
                    <a:gd name="T34" fmla="*/ 332 w 519"/>
                    <a:gd name="T35" fmla="*/ 602 h 899"/>
                    <a:gd name="T36" fmla="*/ 167 w 519"/>
                    <a:gd name="T37" fmla="*/ 354 h 899"/>
                    <a:gd name="T38" fmla="*/ 149 w 519"/>
                    <a:gd name="T39" fmla="*/ 412 h 899"/>
                    <a:gd name="T40" fmla="*/ 208 w 519"/>
                    <a:gd name="T41" fmla="*/ 518 h 899"/>
                    <a:gd name="T42" fmla="*/ 257 w 519"/>
                    <a:gd name="T43" fmla="*/ 638 h 899"/>
                    <a:gd name="T44" fmla="*/ 278 w 519"/>
                    <a:gd name="T45" fmla="*/ 602 h 899"/>
                    <a:gd name="T46" fmla="*/ 341 w 519"/>
                    <a:gd name="T47" fmla="*/ 478 h 899"/>
                    <a:gd name="T48" fmla="*/ 381 w 519"/>
                    <a:gd name="T49" fmla="*/ 392 h 899"/>
                    <a:gd name="T50" fmla="*/ 361 w 519"/>
                    <a:gd name="T51" fmla="*/ 369 h 899"/>
                    <a:gd name="T52" fmla="*/ 244 w 519"/>
                    <a:gd name="T53" fmla="*/ 381 h 899"/>
                    <a:gd name="T54" fmla="*/ 289 w 519"/>
                    <a:gd name="T55" fmla="*/ 0 h 899"/>
                    <a:gd name="T56" fmla="*/ 357 w 519"/>
                    <a:gd name="T57" fmla="*/ 45 h 899"/>
                    <a:gd name="T58" fmla="*/ 397 w 519"/>
                    <a:gd name="T59" fmla="*/ 171 h 899"/>
                    <a:gd name="T60" fmla="*/ 411 w 519"/>
                    <a:gd name="T61" fmla="*/ 313 h 899"/>
                    <a:gd name="T62" fmla="*/ 427 w 519"/>
                    <a:gd name="T63" fmla="*/ 349 h 899"/>
                    <a:gd name="T64" fmla="*/ 438 w 519"/>
                    <a:gd name="T65" fmla="*/ 356 h 899"/>
                    <a:gd name="T66" fmla="*/ 483 w 519"/>
                    <a:gd name="T67" fmla="*/ 358 h 899"/>
                    <a:gd name="T68" fmla="*/ 519 w 519"/>
                    <a:gd name="T69" fmla="*/ 408 h 899"/>
                    <a:gd name="T70" fmla="*/ 510 w 519"/>
                    <a:gd name="T71" fmla="*/ 581 h 899"/>
                    <a:gd name="T72" fmla="*/ 474 w 519"/>
                    <a:gd name="T73" fmla="*/ 685 h 899"/>
                    <a:gd name="T74" fmla="*/ 418 w 519"/>
                    <a:gd name="T75" fmla="*/ 721 h 899"/>
                    <a:gd name="T76" fmla="*/ 424 w 519"/>
                    <a:gd name="T77" fmla="*/ 782 h 899"/>
                    <a:gd name="T78" fmla="*/ 445 w 519"/>
                    <a:gd name="T79" fmla="*/ 899 h 899"/>
                    <a:gd name="T80" fmla="*/ 350 w 519"/>
                    <a:gd name="T81" fmla="*/ 883 h 899"/>
                    <a:gd name="T82" fmla="*/ 151 w 519"/>
                    <a:gd name="T83" fmla="*/ 865 h 899"/>
                    <a:gd name="T84" fmla="*/ 63 w 519"/>
                    <a:gd name="T85" fmla="*/ 868 h 899"/>
                    <a:gd name="T86" fmla="*/ 75 w 519"/>
                    <a:gd name="T87" fmla="*/ 771 h 899"/>
                    <a:gd name="T88" fmla="*/ 57 w 519"/>
                    <a:gd name="T89" fmla="*/ 753 h 899"/>
                    <a:gd name="T90" fmla="*/ 12 w 519"/>
                    <a:gd name="T91" fmla="*/ 732 h 899"/>
                    <a:gd name="T92" fmla="*/ 0 w 519"/>
                    <a:gd name="T93" fmla="*/ 597 h 899"/>
                    <a:gd name="T94" fmla="*/ 25 w 519"/>
                    <a:gd name="T95" fmla="*/ 455 h 899"/>
                    <a:gd name="T96" fmla="*/ 52 w 519"/>
                    <a:gd name="T97" fmla="*/ 378 h 899"/>
                    <a:gd name="T98" fmla="*/ 118 w 519"/>
                    <a:gd name="T99" fmla="*/ 358 h 899"/>
                    <a:gd name="T100" fmla="*/ 145 w 519"/>
                    <a:gd name="T101" fmla="*/ 322 h 899"/>
                    <a:gd name="T102" fmla="*/ 154 w 519"/>
                    <a:gd name="T103" fmla="*/ 182 h 899"/>
                    <a:gd name="T104" fmla="*/ 185 w 519"/>
                    <a:gd name="T105" fmla="*/ 45 h 899"/>
                    <a:gd name="T106" fmla="*/ 266 w 519"/>
                    <a:gd name="T107" fmla="*/ 0 h 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19" h="899">
                      <a:moveTo>
                        <a:pt x="154" y="642"/>
                      </a:moveTo>
                      <a:lnTo>
                        <a:pt x="149" y="647"/>
                      </a:lnTo>
                      <a:lnTo>
                        <a:pt x="145" y="658"/>
                      </a:lnTo>
                      <a:lnTo>
                        <a:pt x="140" y="674"/>
                      </a:lnTo>
                      <a:lnTo>
                        <a:pt x="136" y="690"/>
                      </a:lnTo>
                      <a:lnTo>
                        <a:pt x="133" y="701"/>
                      </a:lnTo>
                      <a:lnTo>
                        <a:pt x="129" y="714"/>
                      </a:lnTo>
                      <a:lnTo>
                        <a:pt x="124" y="732"/>
                      </a:lnTo>
                      <a:lnTo>
                        <a:pt x="124" y="746"/>
                      </a:lnTo>
                      <a:lnTo>
                        <a:pt x="129" y="753"/>
                      </a:lnTo>
                      <a:lnTo>
                        <a:pt x="138" y="750"/>
                      </a:lnTo>
                      <a:lnTo>
                        <a:pt x="151" y="748"/>
                      </a:lnTo>
                      <a:lnTo>
                        <a:pt x="165" y="748"/>
                      </a:lnTo>
                      <a:lnTo>
                        <a:pt x="176" y="750"/>
                      </a:lnTo>
                      <a:lnTo>
                        <a:pt x="185" y="755"/>
                      </a:lnTo>
                      <a:lnTo>
                        <a:pt x="194" y="757"/>
                      </a:lnTo>
                      <a:lnTo>
                        <a:pt x="203" y="755"/>
                      </a:lnTo>
                      <a:lnTo>
                        <a:pt x="203" y="755"/>
                      </a:lnTo>
                      <a:lnTo>
                        <a:pt x="208" y="753"/>
                      </a:lnTo>
                      <a:lnTo>
                        <a:pt x="210" y="748"/>
                      </a:lnTo>
                      <a:lnTo>
                        <a:pt x="215" y="744"/>
                      </a:lnTo>
                      <a:lnTo>
                        <a:pt x="217" y="737"/>
                      </a:lnTo>
                      <a:lnTo>
                        <a:pt x="219" y="730"/>
                      </a:lnTo>
                      <a:lnTo>
                        <a:pt x="219" y="726"/>
                      </a:lnTo>
                      <a:lnTo>
                        <a:pt x="217" y="705"/>
                      </a:lnTo>
                      <a:lnTo>
                        <a:pt x="215" y="687"/>
                      </a:lnTo>
                      <a:lnTo>
                        <a:pt x="215" y="681"/>
                      </a:lnTo>
                      <a:lnTo>
                        <a:pt x="215" y="674"/>
                      </a:lnTo>
                      <a:lnTo>
                        <a:pt x="212" y="669"/>
                      </a:lnTo>
                      <a:lnTo>
                        <a:pt x="212" y="665"/>
                      </a:lnTo>
                      <a:lnTo>
                        <a:pt x="208" y="662"/>
                      </a:lnTo>
                      <a:lnTo>
                        <a:pt x="206" y="662"/>
                      </a:lnTo>
                      <a:lnTo>
                        <a:pt x="194" y="660"/>
                      </a:lnTo>
                      <a:lnTo>
                        <a:pt x="181" y="653"/>
                      </a:lnTo>
                      <a:lnTo>
                        <a:pt x="165" y="647"/>
                      </a:lnTo>
                      <a:lnTo>
                        <a:pt x="154" y="642"/>
                      </a:lnTo>
                      <a:close/>
                      <a:moveTo>
                        <a:pt x="296" y="597"/>
                      </a:moveTo>
                      <a:lnTo>
                        <a:pt x="289" y="602"/>
                      </a:lnTo>
                      <a:lnTo>
                        <a:pt x="287" y="608"/>
                      </a:lnTo>
                      <a:lnTo>
                        <a:pt x="291" y="635"/>
                      </a:lnTo>
                      <a:lnTo>
                        <a:pt x="296" y="656"/>
                      </a:lnTo>
                      <a:lnTo>
                        <a:pt x="296" y="662"/>
                      </a:lnTo>
                      <a:lnTo>
                        <a:pt x="296" y="667"/>
                      </a:lnTo>
                      <a:lnTo>
                        <a:pt x="294" y="669"/>
                      </a:lnTo>
                      <a:lnTo>
                        <a:pt x="294" y="669"/>
                      </a:lnTo>
                      <a:lnTo>
                        <a:pt x="294" y="669"/>
                      </a:lnTo>
                      <a:lnTo>
                        <a:pt x="291" y="671"/>
                      </a:lnTo>
                      <a:lnTo>
                        <a:pt x="291" y="674"/>
                      </a:lnTo>
                      <a:lnTo>
                        <a:pt x="289" y="681"/>
                      </a:lnTo>
                      <a:lnTo>
                        <a:pt x="287" y="687"/>
                      </a:lnTo>
                      <a:lnTo>
                        <a:pt x="287" y="694"/>
                      </a:lnTo>
                      <a:lnTo>
                        <a:pt x="287" y="701"/>
                      </a:lnTo>
                      <a:lnTo>
                        <a:pt x="294" y="708"/>
                      </a:lnTo>
                      <a:lnTo>
                        <a:pt x="307" y="712"/>
                      </a:lnTo>
                      <a:lnTo>
                        <a:pt x="327" y="714"/>
                      </a:lnTo>
                      <a:lnTo>
                        <a:pt x="345" y="714"/>
                      </a:lnTo>
                      <a:lnTo>
                        <a:pt x="359" y="714"/>
                      </a:lnTo>
                      <a:lnTo>
                        <a:pt x="361" y="714"/>
                      </a:lnTo>
                      <a:lnTo>
                        <a:pt x="363" y="712"/>
                      </a:lnTo>
                      <a:lnTo>
                        <a:pt x="368" y="710"/>
                      </a:lnTo>
                      <a:lnTo>
                        <a:pt x="370" y="705"/>
                      </a:lnTo>
                      <a:lnTo>
                        <a:pt x="375" y="701"/>
                      </a:lnTo>
                      <a:lnTo>
                        <a:pt x="375" y="694"/>
                      </a:lnTo>
                      <a:lnTo>
                        <a:pt x="372" y="687"/>
                      </a:lnTo>
                      <a:lnTo>
                        <a:pt x="361" y="660"/>
                      </a:lnTo>
                      <a:lnTo>
                        <a:pt x="357" y="631"/>
                      </a:lnTo>
                      <a:lnTo>
                        <a:pt x="357" y="620"/>
                      </a:lnTo>
                      <a:lnTo>
                        <a:pt x="354" y="613"/>
                      </a:lnTo>
                      <a:lnTo>
                        <a:pt x="350" y="608"/>
                      </a:lnTo>
                      <a:lnTo>
                        <a:pt x="345" y="604"/>
                      </a:lnTo>
                      <a:lnTo>
                        <a:pt x="341" y="602"/>
                      </a:lnTo>
                      <a:lnTo>
                        <a:pt x="332" y="602"/>
                      </a:lnTo>
                      <a:lnTo>
                        <a:pt x="321" y="599"/>
                      </a:lnTo>
                      <a:lnTo>
                        <a:pt x="307" y="599"/>
                      </a:lnTo>
                      <a:lnTo>
                        <a:pt x="296" y="597"/>
                      </a:lnTo>
                      <a:close/>
                      <a:moveTo>
                        <a:pt x="167" y="354"/>
                      </a:moveTo>
                      <a:lnTo>
                        <a:pt x="165" y="360"/>
                      </a:lnTo>
                      <a:lnTo>
                        <a:pt x="158" y="372"/>
                      </a:lnTo>
                      <a:lnTo>
                        <a:pt x="154" y="392"/>
                      </a:lnTo>
                      <a:lnTo>
                        <a:pt x="149" y="412"/>
                      </a:lnTo>
                      <a:lnTo>
                        <a:pt x="151" y="435"/>
                      </a:lnTo>
                      <a:lnTo>
                        <a:pt x="160" y="453"/>
                      </a:lnTo>
                      <a:lnTo>
                        <a:pt x="185" y="484"/>
                      </a:lnTo>
                      <a:lnTo>
                        <a:pt x="208" y="518"/>
                      </a:lnTo>
                      <a:lnTo>
                        <a:pt x="226" y="552"/>
                      </a:lnTo>
                      <a:lnTo>
                        <a:pt x="239" y="586"/>
                      </a:lnTo>
                      <a:lnTo>
                        <a:pt x="251" y="615"/>
                      </a:lnTo>
                      <a:lnTo>
                        <a:pt x="257" y="638"/>
                      </a:lnTo>
                      <a:lnTo>
                        <a:pt x="262" y="651"/>
                      </a:lnTo>
                      <a:lnTo>
                        <a:pt x="262" y="644"/>
                      </a:lnTo>
                      <a:lnTo>
                        <a:pt x="269" y="626"/>
                      </a:lnTo>
                      <a:lnTo>
                        <a:pt x="278" y="602"/>
                      </a:lnTo>
                      <a:lnTo>
                        <a:pt x="289" y="570"/>
                      </a:lnTo>
                      <a:lnTo>
                        <a:pt x="303" y="539"/>
                      </a:lnTo>
                      <a:lnTo>
                        <a:pt x="321" y="507"/>
                      </a:lnTo>
                      <a:lnTo>
                        <a:pt x="341" y="478"/>
                      </a:lnTo>
                      <a:lnTo>
                        <a:pt x="361" y="451"/>
                      </a:lnTo>
                      <a:lnTo>
                        <a:pt x="372" y="428"/>
                      </a:lnTo>
                      <a:lnTo>
                        <a:pt x="379" y="408"/>
                      </a:lnTo>
                      <a:lnTo>
                        <a:pt x="381" y="392"/>
                      </a:lnTo>
                      <a:lnTo>
                        <a:pt x="381" y="381"/>
                      </a:lnTo>
                      <a:lnTo>
                        <a:pt x="379" y="372"/>
                      </a:lnTo>
                      <a:lnTo>
                        <a:pt x="375" y="367"/>
                      </a:lnTo>
                      <a:lnTo>
                        <a:pt x="361" y="369"/>
                      </a:lnTo>
                      <a:lnTo>
                        <a:pt x="341" y="374"/>
                      </a:lnTo>
                      <a:lnTo>
                        <a:pt x="312" y="378"/>
                      </a:lnTo>
                      <a:lnTo>
                        <a:pt x="280" y="383"/>
                      </a:lnTo>
                      <a:lnTo>
                        <a:pt x="244" y="381"/>
                      </a:lnTo>
                      <a:lnTo>
                        <a:pt x="206" y="372"/>
                      </a:lnTo>
                      <a:lnTo>
                        <a:pt x="167" y="354"/>
                      </a:lnTo>
                      <a:close/>
                      <a:moveTo>
                        <a:pt x="266" y="0"/>
                      </a:moveTo>
                      <a:lnTo>
                        <a:pt x="289" y="0"/>
                      </a:lnTo>
                      <a:lnTo>
                        <a:pt x="309" y="9"/>
                      </a:lnTo>
                      <a:lnTo>
                        <a:pt x="325" y="18"/>
                      </a:lnTo>
                      <a:lnTo>
                        <a:pt x="341" y="29"/>
                      </a:lnTo>
                      <a:lnTo>
                        <a:pt x="357" y="45"/>
                      </a:lnTo>
                      <a:lnTo>
                        <a:pt x="370" y="67"/>
                      </a:lnTo>
                      <a:lnTo>
                        <a:pt x="381" y="94"/>
                      </a:lnTo>
                      <a:lnTo>
                        <a:pt x="390" y="128"/>
                      </a:lnTo>
                      <a:lnTo>
                        <a:pt x="397" y="171"/>
                      </a:lnTo>
                      <a:lnTo>
                        <a:pt x="400" y="223"/>
                      </a:lnTo>
                      <a:lnTo>
                        <a:pt x="404" y="261"/>
                      </a:lnTo>
                      <a:lnTo>
                        <a:pt x="406" y="293"/>
                      </a:lnTo>
                      <a:lnTo>
                        <a:pt x="411" y="313"/>
                      </a:lnTo>
                      <a:lnTo>
                        <a:pt x="415" y="329"/>
                      </a:lnTo>
                      <a:lnTo>
                        <a:pt x="420" y="340"/>
                      </a:lnTo>
                      <a:lnTo>
                        <a:pt x="424" y="345"/>
                      </a:lnTo>
                      <a:lnTo>
                        <a:pt x="427" y="349"/>
                      </a:lnTo>
                      <a:lnTo>
                        <a:pt x="429" y="351"/>
                      </a:lnTo>
                      <a:lnTo>
                        <a:pt x="429" y="354"/>
                      </a:lnTo>
                      <a:lnTo>
                        <a:pt x="433" y="356"/>
                      </a:lnTo>
                      <a:lnTo>
                        <a:pt x="438" y="356"/>
                      </a:lnTo>
                      <a:lnTo>
                        <a:pt x="445" y="356"/>
                      </a:lnTo>
                      <a:lnTo>
                        <a:pt x="456" y="356"/>
                      </a:lnTo>
                      <a:lnTo>
                        <a:pt x="467" y="356"/>
                      </a:lnTo>
                      <a:lnTo>
                        <a:pt x="483" y="358"/>
                      </a:lnTo>
                      <a:lnTo>
                        <a:pt x="496" y="363"/>
                      </a:lnTo>
                      <a:lnTo>
                        <a:pt x="508" y="372"/>
                      </a:lnTo>
                      <a:lnTo>
                        <a:pt x="517" y="385"/>
                      </a:lnTo>
                      <a:lnTo>
                        <a:pt x="519" y="408"/>
                      </a:lnTo>
                      <a:lnTo>
                        <a:pt x="517" y="446"/>
                      </a:lnTo>
                      <a:lnTo>
                        <a:pt x="517" y="491"/>
                      </a:lnTo>
                      <a:lnTo>
                        <a:pt x="515" y="539"/>
                      </a:lnTo>
                      <a:lnTo>
                        <a:pt x="510" y="581"/>
                      </a:lnTo>
                      <a:lnTo>
                        <a:pt x="503" y="617"/>
                      </a:lnTo>
                      <a:lnTo>
                        <a:pt x="494" y="647"/>
                      </a:lnTo>
                      <a:lnTo>
                        <a:pt x="485" y="669"/>
                      </a:lnTo>
                      <a:lnTo>
                        <a:pt x="474" y="685"/>
                      </a:lnTo>
                      <a:lnTo>
                        <a:pt x="456" y="699"/>
                      </a:lnTo>
                      <a:lnTo>
                        <a:pt x="440" y="710"/>
                      </a:lnTo>
                      <a:lnTo>
                        <a:pt x="429" y="714"/>
                      </a:lnTo>
                      <a:lnTo>
                        <a:pt x="418" y="721"/>
                      </a:lnTo>
                      <a:lnTo>
                        <a:pt x="415" y="728"/>
                      </a:lnTo>
                      <a:lnTo>
                        <a:pt x="415" y="739"/>
                      </a:lnTo>
                      <a:lnTo>
                        <a:pt x="420" y="755"/>
                      </a:lnTo>
                      <a:lnTo>
                        <a:pt x="424" y="782"/>
                      </a:lnTo>
                      <a:lnTo>
                        <a:pt x="429" y="816"/>
                      </a:lnTo>
                      <a:lnTo>
                        <a:pt x="436" y="856"/>
                      </a:lnTo>
                      <a:lnTo>
                        <a:pt x="445" y="899"/>
                      </a:lnTo>
                      <a:lnTo>
                        <a:pt x="445" y="899"/>
                      </a:lnTo>
                      <a:lnTo>
                        <a:pt x="438" y="897"/>
                      </a:lnTo>
                      <a:lnTo>
                        <a:pt x="420" y="895"/>
                      </a:lnTo>
                      <a:lnTo>
                        <a:pt x="390" y="890"/>
                      </a:lnTo>
                      <a:lnTo>
                        <a:pt x="350" y="883"/>
                      </a:lnTo>
                      <a:lnTo>
                        <a:pt x="303" y="877"/>
                      </a:lnTo>
                      <a:lnTo>
                        <a:pt x="248" y="872"/>
                      </a:lnTo>
                      <a:lnTo>
                        <a:pt x="197" y="868"/>
                      </a:lnTo>
                      <a:lnTo>
                        <a:pt x="151" y="865"/>
                      </a:lnTo>
                      <a:lnTo>
                        <a:pt x="115" y="865"/>
                      </a:lnTo>
                      <a:lnTo>
                        <a:pt x="86" y="865"/>
                      </a:lnTo>
                      <a:lnTo>
                        <a:pt x="70" y="865"/>
                      </a:lnTo>
                      <a:lnTo>
                        <a:pt x="63" y="868"/>
                      </a:lnTo>
                      <a:lnTo>
                        <a:pt x="68" y="843"/>
                      </a:lnTo>
                      <a:lnTo>
                        <a:pt x="70" y="818"/>
                      </a:lnTo>
                      <a:lnTo>
                        <a:pt x="72" y="793"/>
                      </a:lnTo>
                      <a:lnTo>
                        <a:pt x="75" y="771"/>
                      </a:lnTo>
                      <a:lnTo>
                        <a:pt x="75" y="755"/>
                      </a:lnTo>
                      <a:lnTo>
                        <a:pt x="75" y="750"/>
                      </a:lnTo>
                      <a:lnTo>
                        <a:pt x="68" y="750"/>
                      </a:lnTo>
                      <a:lnTo>
                        <a:pt x="57" y="753"/>
                      </a:lnTo>
                      <a:lnTo>
                        <a:pt x="43" y="753"/>
                      </a:lnTo>
                      <a:lnTo>
                        <a:pt x="30" y="750"/>
                      </a:lnTo>
                      <a:lnTo>
                        <a:pt x="18" y="746"/>
                      </a:lnTo>
                      <a:lnTo>
                        <a:pt x="12" y="732"/>
                      </a:lnTo>
                      <a:lnTo>
                        <a:pt x="9" y="710"/>
                      </a:lnTo>
                      <a:lnTo>
                        <a:pt x="5" y="676"/>
                      </a:lnTo>
                      <a:lnTo>
                        <a:pt x="0" y="638"/>
                      </a:lnTo>
                      <a:lnTo>
                        <a:pt x="0" y="597"/>
                      </a:lnTo>
                      <a:lnTo>
                        <a:pt x="5" y="561"/>
                      </a:lnTo>
                      <a:lnTo>
                        <a:pt x="14" y="525"/>
                      </a:lnTo>
                      <a:lnTo>
                        <a:pt x="21" y="489"/>
                      </a:lnTo>
                      <a:lnTo>
                        <a:pt x="25" y="455"/>
                      </a:lnTo>
                      <a:lnTo>
                        <a:pt x="30" y="428"/>
                      </a:lnTo>
                      <a:lnTo>
                        <a:pt x="32" y="412"/>
                      </a:lnTo>
                      <a:lnTo>
                        <a:pt x="39" y="394"/>
                      </a:lnTo>
                      <a:lnTo>
                        <a:pt x="52" y="378"/>
                      </a:lnTo>
                      <a:lnTo>
                        <a:pt x="72" y="365"/>
                      </a:lnTo>
                      <a:lnTo>
                        <a:pt x="86" y="360"/>
                      </a:lnTo>
                      <a:lnTo>
                        <a:pt x="100" y="360"/>
                      </a:lnTo>
                      <a:lnTo>
                        <a:pt x="118" y="358"/>
                      </a:lnTo>
                      <a:lnTo>
                        <a:pt x="131" y="354"/>
                      </a:lnTo>
                      <a:lnTo>
                        <a:pt x="140" y="347"/>
                      </a:lnTo>
                      <a:lnTo>
                        <a:pt x="145" y="338"/>
                      </a:lnTo>
                      <a:lnTo>
                        <a:pt x="145" y="322"/>
                      </a:lnTo>
                      <a:lnTo>
                        <a:pt x="145" y="300"/>
                      </a:lnTo>
                      <a:lnTo>
                        <a:pt x="145" y="270"/>
                      </a:lnTo>
                      <a:lnTo>
                        <a:pt x="147" y="232"/>
                      </a:lnTo>
                      <a:lnTo>
                        <a:pt x="154" y="182"/>
                      </a:lnTo>
                      <a:lnTo>
                        <a:pt x="163" y="133"/>
                      </a:lnTo>
                      <a:lnTo>
                        <a:pt x="167" y="94"/>
                      </a:lnTo>
                      <a:lnTo>
                        <a:pt x="176" y="67"/>
                      </a:lnTo>
                      <a:lnTo>
                        <a:pt x="185" y="45"/>
                      </a:lnTo>
                      <a:lnTo>
                        <a:pt x="201" y="29"/>
                      </a:lnTo>
                      <a:lnTo>
                        <a:pt x="219" y="13"/>
                      </a:lnTo>
                      <a:lnTo>
                        <a:pt x="242" y="4"/>
                      </a:lnTo>
                      <a:lnTo>
                        <a:pt x="266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23" name="Freeform 1170"/>
                <p:cNvSpPr>
                  <a:spLocks/>
                </p:cNvSpPr>
                <p:nvPr/>
              </p:nvSpPr>
              <p:spPr bwMode="auto">
                <a:xfrm>
                  <a:off x="-4967903" y="8211793"/>
                  <a:ext cx="153988" cy="71438"/>
                </a:xfrm>
                <a:custGeom>
                  <a:avLst/>
                  <a:gdLst>
                    <a:gd name="T0" fmla="*/ 68 w 97"/>
                    <a:gd name="T1" fmla="*/ 0 h 45"/>
                    <a:gd name="T2" fmla="*/ 86 w 97"/>
                    <a:gd name="T3" fmla="*/ 2 h 45"/>
                    <a:gd name="T4" fmla="*/ 95 w 97"/>
                    <a:gd name="T5" fmla="*/ 11 h 45"/>
                    <a:gd name="T6" fmla="*/ 97 w 97"/>
                    <a:gd name="T7" fmla="*/ 16 h 45"/>
                    <a:gd name="T8" fmla="*/ 97 w 97"/>
                    <a:gd name="T9" fmla="*/ 21 h 45"/>
                    <a:gd name="T10" fmla="*/ 97 w 97"/>
                    <a:gd name="T11" fmla="*/ 21 h 45"/>
                    <a:gd name="T12" fmla="*/ 97 w 97"/>
                    <a:gd name="T13" fmla="*/ 23 h 45"/>
                    <a:gd name="T14" fmla="*/ 97 w 97"/>
                    <a:gd name="T15" fmla="*/ 27 h 45"/>
                    <a:gd name="T16" fmla="*/ 95 w 97"/>
                    <a:gd name="T17" fmla="*/ 34 h 45"/>
                    <a:gd name="T18" fmla="*/ 88 w 97"/>
                    <a:gd name="T19" fmla="*/ 41 h 45"/>
                    <a:gd name="T20" fmla="*/ 77 w 97"/>
                    <a:gd name="T21" fmla="*/ 45 h 45"/>
                    <a:gd name="T22" fmla="*/ 61 w 97"/>
                    <a:gd name="T23" fmla="*/ 45 h 45"/>
                    <a:gd name="T24" fmla="*/ 43 w 97"/>
                    <a:gd name="T25" fmla="*/ 41 h 45"/>
                    <a:gd name="T26" fmla="*/ 20 w 97"/>
                    <a:gd name="T27" fmla="*/ 32 h 45"/>
                    <a:gd name="T28" fmla="*/ 0 w 97"/>
                    <a:gd name="T29" fmla="*/ 16 h 45"/>
                    <a:gd name="T30" fmla="*/ 0 w 97"/>
                    <a:gd name="T31" fmla="*/ 16 h 45"/>
                    <a:gd name="T32" fmla="*/ 2 w 97"/>
                    <a:gd name="T33" fmla="*/ 5 h 45"/>
                    <a:gd name="T34" fmla="*/ 9 w 97"/>
                    <a:gd name="T35" fmla="*/ 2 h 45"/>
                    <a:gd name="T36" fmla="*/ 18 w 97"/>
                    <a:gd name="T37" fmla="*/ 2 h 45"/>
                    <a:gd name="T38" fmla="*/ 29 w 97"/>
                    <a:gd name="T39" fmla="*/ 5 h 45"/>
                    <a:gd name="T40" fmla="*/ 43 w 97"/>
                    <a:gd name="T41" fmla="*/ 2 h 45"/>
                    <a:gd name="T42" fmla="*/ 68 w 97"/>
                    <a:gd name="T4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7" h="45">
                      <a:moveTo>
                        <a:pt x="68" y="0"/>
                      </a:moveTo>
                      <a:lnTo>
                        <a:pt x="86" y="2"/>
                      </a:lnTo>
                      <a:lnTo>
                        <a:pt x="95" y="11"/>
                      </a:lnTo>
                      <a:lnTo>
                        <a:pt x="97" y="16"/>
                      </a:lnTo>
                      <a:lnTo>
                        <a:pt x="97" y="21"/>
                      </a:lnTo>
                      <a:lnTo>
                        <a:pt x="97" y="21"/>
                      </a:lnTo>
                      <a:lnTo>
                        <a:pt x="97" y="23"/>
                      </a:lnTo>
                      <a:lnTo>
                        <a:pt x="97" y="27"/>
                      </a:lnTo>
                      <a:lnTo>
                        <a:pt x="95" y="34"/>
                      </a:lnTo>
                      <a:lnTo>
                        <a:pt x="88" y="41"/>
                      </a:lnTo>
                      <a:lnTo>
                        <a:pt x="77" y="45"/>
                      </a:lnTo>
                      <a:lnTo>
                        <a:pt x="61" y="45"/>
                      </a:lnTo>
                      <a:lnTo>
                        <a:pt x="43" y="41"/>
                      </a:lnTo>
                      <a:lnTo>
                        <a:pt x="20" y="3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5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9" y="5"/>
                      </a:lnTo>
                      <a:lnTo>
                        <a:pt x="43" y="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24" name="Freeform 1171"/>
                <p:cNvSpPr>
                  <a:spLocks/>
                </p:cNvSpPr>
                <p:nvPr/>
              </p:nvSpPr>
              <p:spPr bwMode="auto">
                <a:xfrm>
                  <a:off x="-5812453" y="8168931"/>
                  <a:ext cx="174625" cy="104775"/>
                </a:xfrm>
                <a:custGeom>
                  <a:avLst/>
                  <a:gdLst>
                    <a:gd name="T0" fmla="*/ 34 w 110"/>
                    <a:gd name="T1" fmla="*/ 0 h 66"/>
                    <a:gd name="T2" fmla="*/ 36 w 110"/>
                    <a:gd name="T3" fmla="*/ 0 h 66"/>
                    <a:gd name="T4" fmla="*/ 40 w 110"/>
                    <a:gd name="T5" fmla="*/ 2 h 66"/>
                    <a:gd name="T6" fmla="*/ 63 w 110"/>
                    <a:gd name="T7" fmla="*/ 7 h 66"/>
                    <a:gd name="T8" fmla="*/ 83 w 110"/>
                    <a:gd name="T9" fmla="*/ 7 h 66"/>
                    <a:gd name="T10" fmla="*/ 99 w 110"/>
                    <a:gd name="T11" fmla="*/ 9 h 66"/>
                    <a:gd name="T12" fmla="*/ 108 w 110"/>
                    <a:gd name="T13" fmla="*/ 16 h 66"/>
                    <a:gd name="T14" fmla="*/ 110 w 110"/>
                    <a:gd name="T15" fmla="*/ 20 h 66"/>
                    <a:gd name="T16" fmla="*/ 108 w 110"/>
                    <a:gd name="T17" fmla="*/ 23 h 66"/>
                    <a:gd name="T18" fmla="*/ 94 w 110"/>
                    <a:gd name="T19" fmla="*/ 41 h 66"/>
                    <a:gd name="T20" fmla="*/ 70 w 110"/>
                    <a:gd name="T21" fmla="*/ 57 h 66"/>
                    <a:gd name="T22" fmla="*/ 40 w 110"/>
                    <a:gd name="T23" fmla="*/ 66 h 66"/>
                    <a:gd name="T24" fmla="*/ 20 w 110"/>
                    <a:gd name="T25" fmla="*/ 66 h 66"/>
                    <a:gd name="T26" fmla="*/ 6 w 110"/>
                    <a:gd name="T27" fmla="*/ 63 h 66"/>
                    <a:gd name="T28" fmla="*/ 0 w 110"/>
                    <a:gd name="T29" fmla="*/ 57 h 66"/>
                    <a:gd name="T30" fmla="*/ 2 w 110"/>
                    <a:gd name="T31" fmla="*/ 52 h 66"/>
                    <a:gd name="T32" fmla="*/ 11 w 110"/>
                    <a:gd name="T33" fmla="*/ 38 h 66"/>
                    <a:gd name="T34" fmla="*/ 25 w 110"/>
                    <a:gd name="T35" fmla="*/ 32 h 66"/>
                    <a:gd name="T36" fmla="*/ 34 w 110"/>
                    <a:gd name="T37" fmla="*/ 25 h 66"/>
                    <a:gd name="T38" fmla="*/ 38 w 110"/>
                    <a:gd name="T39" fmla="*/ 16 h 66"/>
                    <a:gd name="T40" fmla="*/ 38 w 110"/>
                    <a:gd name="T41" fmla="*/ 11 h 66"/>
                    <a:gd name="T42" fmla="*/ 36 w 110"/>
                    <a:gd name="T43" fmla="*/ 7 h 66"/>
                    <a:gd name="T44" fmla="*/ 36 w 110"/>
                    <a:gd name="T45" fmla="*/ 5 h 66"/>
                    <a:gd name="T46" fmla="*/ 34 w 110"/>
                    <a:gd name="T47" fmla="*/ 2 h 66"/>
                    <a:gd name="T48" fmla="*/ 34 w 110"/>
                    <a:gd name="T4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0" h="66">
                      <a:moveTo>
                        <a:pt x="34" y="0"/>
                      </a:moveTo>
                      <a:lnTo>
                        <a:pt x="36" y="0"/>
                      </a:lnTo>
                      <a:lnTo>
                        <a:pt x="40" y="2"/>
                      </a:lnTo>
                      <a:lnTo>
                        <a:pt x="63" y="7"/>
                      </a:lnTo>
                      <a:lnTo>
                        <a:pt x="83" y="7"/>
                      </a:lnTo>
                      <a:lnTo>
                        <a:pt x="99" y="9"/>
                      </a:lnTo>
                      <a:lnTo>
                        <a:pt x="108" y="16"/>
                      </a:lnTo>
                      <a:lnTo>
                        <a:pt x="110" y="20"/>
                      </a:lnTo>
                      <a:lnTo>
                        <a:pt x="108" y="23"/>
                      </a:lnTo>
                      <a:lnTo>
                        <a:pt x="94" y="41"/>
                      </a:lnTo>
                      <a:lnTo>
                        <a:pt x="70" y="57"/>
                      </a:lnTo>
                      <a:lnTo>
                        <a:pt x="40" y="66"/>
                      </a:lnTo>
                      <a:lnTo>
                        <a:pt x="20" y="66"/>
                      </a:lnTo>
                      <a:lnTo>
                        <a:pt x="6" y="63"/>
                      </a:lnTo>
                      <a:lnTo>
                        <a:pt x="0" y="57"/>
                      </a:lnTo>
                      <a:lnTo>
                        <a:pt x="2" y="52"/>
                      </a:lnTo>
                      <a:lnTo>
                        <a:pt x="11" y="38"/>
                      </a:lnTo>
                      <a:lnTo>
                        <a:pt x="25" y="32"/>
                      </a:lnTo>
                      <a:lnTo>
                        <a:pt x="34" y="25"/>
                      </a:lnTo>
                      <a:lnTo>
                        <a:pt x="38" y="16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6" y="5"/>
                      </a:lnTo>
                      <a:lnTo>
                        <a:pt x="34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</p:grpSp>
          <p:grpSp>
            <p:nvGrpSpPr>
              <p:cNvPr id="14" name="13 Grupo"/>
              <p:cNvGrpSpPr/>
              <p:nvPr/>
            </p:nvGrpSpPr>
            <p:grpSpPr>
              <a:xfrm>
                <a:off x="-5658466" y="5457481"/>
                <a:ext cx="619125" cy="939800"/>
                <a:chOff x="-5658466" y="5457481"/>
                <a:chExt cx="619125" cy="939800"/>
              </a:xfrm>
              <a:grpFill/>
            </p:grpSpPr>
            <p:sp>
              <p:nvSpPr>
                <p:cNvPr id="15" name="Freeform 1172"/>
                <p:cNvSpPr>
                  <a:spLocks/>
                </p:cNvSpPr>
                <p:nvPr/>
              </p:nvSpPr>
              <p:spPr bwMode="auto">
                <a:xfrm>
                  <a:off x="-5552103" y="5914681"/>
                  <a:ext cx="150813" cy="182563"/>
                </a:xfrm>
                <a:custGeom>
                  <a:avLst/>
                  <a:gdLst>
                    <a:gd name="T0" fmla="*/ 30 w 95"/>
                    <a:gd name="T1" fmla="*/ 0 h 115"/>
                    <a:gd name="T2" fmla="*/ 41 w 95"/>
                    <a:gd name="T3" fmla="*/ 5 h 115"/>
                    <a:gd name="T4" fmla="*/ 57 w 95"/>
                    <a:gd name="T5" fmla="*/ 11 h 115"/>
                    <a:gd name="T6" fmla="*/ 70 w 95"/>
                    <a:gd name="T7" fmla="*/ 18 h 115"/>
                    <a:gd name="T8" fmla="*/ 82 w 95"/>
                    <a:gd name="T9" fmla="*/ 20 h 115"/>
                    <a:gd name="T10" fmla="*/ 84 w 95"/>
                    <a:gd name="T11" fmla="*/ 20 h 115"/>
                    <a:gd name="T12" fmla="*/ 88 w 95"/>
                    <a:gd name="T13" fmla="*/ 23 h 115"/>
                    <a:gd name="T14" fmla="*/ 88 w 95"/>
                    <a:gd name="T15" fmla="*/ 27 h 115"/>
                    <a:gd name="T16" fmla="*/ 91 w 95"/>
                    <a:gd name="T17" fmla="*/ 32 h 115"/>
                    <a:gd name="T18" fmla="*/ 91 w 95"/>
                    <a:gd name="T19" fmla="*/ 39 h 115"/>
                    <a:gd name="T20" fmla="*/ 91 w 95"/>
                    <a:gd name="T21" fmla="*/ 45 h 115"/>
                    <a:gd name="T22" fmla="*/ 93 w 95"/>
                    <a:gd name="T23" fmla="*/ 63 h 115"/>
                    <a:gd name="T24" fmla="*/ 95 w 95"/>
                    <a:gd name="T25" fmla="*/ 84 h 115"/>
                    <a:gd name="T26" fmla="*/ 95 w 95"/>
                    <a:gd name="T27" fmla="*/ 88 h 115"/>
                    <a:gd name="T28" fmla="*/ 93 w 95"/>
                    <a:gd name="T29" fmla="*/ 95 h 115"/>
                    <a:gd name="T30" fmla="*/ 91 w 95"/>
                    <a:gd name="T31" fmla="*/ 102 h 115"/>
                    <a:gd name="T32" fmla="*/ 86 w 95"/>
                    <a:gd name="T33" fmla="*/ 106 h 115"/>
                    <a:gd name="T34" fmla="*/ 84 w 95"/>
                    <a:gd name="T35" fmla="*/ 111 h 115"/>
                    <a:gd name="T36" fmla="*/ 79 w 95"/>
                    <a:gd name="T37" fmla="*/ 113 h 115"/>
                    <a:gd name="T38" fmla="*/ 79 w 95"/>
                    <a:gd name="T39" fmla="*/ 113 h 115"/>
                    <a:gd name="T40" fmla="*/ 70 w 95"/>
                    <a:gd name="T41" fmla="*/ 115 h 115"/>
                    <a:gd name="T42" fmla="*/ 61 w 95"/>
                    <a:gd name="T43" fmla="*/ 113 h 115"/>
                    <a:gd name="T44" fmla="*/ 52 w 95"/>
                    <a:gd name="T45" fmla="*/ 108 h 115"/>
                    <a:gd name="T46" fmla="*/ 41 w 95"/>
                    <a:gd name="T47" fmla="*/ 106 h 115"/>
                    <a:gd name="T48" fmla="*/ 27 w 95"/>
                    <a:gd name="T49" fmla="*/ 106 h 115"/>
                    <a:gd name="T50" fmla="*/ 14 w 95"/>
                    <a:gd name="T51" fmla="*/ 108 h 115"/>
                    <a:gd name="T52" fmla="*/ 5 w 95"/>
                    <a:gd name="T53" fmla="*/ 111 h 115"/>
                    <a:gd name="T54" fmla="*/ 0 w 95"/>
                    <a:gd name="T55" fmla="*/ 104 h 115"/>
                    <a:gd name="T56" fmla="*/ 0 w 95"/>
                    <a:gd name="T57" fmla="*/ 90 h 115"/>
                    <a:gd name="T58" fmla="*/ 5 w 95"/>
                    <a:gd name="T59" fmla="*/ 72 h 115"/>
                    <a:gd name="T60" fmla="*/ 9 w 95"/>
                    <a:gd name="T61" fmla="*/ 59 h 115"/>
                    <a:gd name="T62" fmla="*/ 12 w 95"/>
                    <a:gd name="T63" fmla="*/ 48 h 115"/>
                    <a:gd name="T64" fmla="*/ 16 w 95"/>
                    <a:gd name="T65" fmla="*/ 32 h 115"/>
                    <a:gd name="T66" fmla="*/ 21 w 95"/>
                    <a:gd name="T67" fmla="*/ 16 h 115"/>
                    <a:gd name="T68" fmla="*/ 25 w 95"/>
                    <a:gd name="T69" fmla="*/ 5 h 115"/>
                    <a:gd name="T70" fmla="*/ 30 w 95"/>
                    <a:gd name="T71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5" h="115">
                      <a:moveTo>
                        <a:pt x="30" y="0"/>
                      </a:moveTo>
                      <a:lnTo>
                        <a:pt x="41" y="5"/>
                      </a:lnTo>
                      <a:lnTo>
                        <a:pt x="57" y="11"/>
                      </a:lnTo>
                      <a:lnTo>
                        <a:pt x="70" y="18"/>
                      </a:lnTo>
                      <a:lnTo>
                        <a:pt x="82" y="20"/>
                      </a:lnTo>
                      <a:lnTo>
                        <a:pt x="84" y="20"/>
                      </a:lnTo>
                      <a:lnTo>
                        <a:pt x="88" y="23"/>
                      </a:lnTo>
                      <a:lnTo>
                        <a:pt x="88" y="27"/>
                      </a:lnTo>
                      <a:lnTo>
                        <a:pt x="91" y="32"/>
                      </a:lnTo>
                      <a:lnTo>
                        <a:pt x="91" y="39"/>
                      </a:lnTo>
                      <a:lnTo>
                        <a:pt x="91" y="45"/>
                      </a:lnTo>
                      <a:lnTo>
                        <a:pt x="93" y="63"/>
                      </a:lnTo>
                      <a:lnTo>
                        <a:pt x="95" y="84"/>
                      </a:lnTo>
                      <a:lnTo>
                        <a:pt x="95" y="88"/>
                      </a:lnTo>
                      <a:lnTo>
                        <a:pt x="93" y="95"/>
                      </a:lnTo>
                      <a:lnTo>
                        <a:pt x="91" y="102"/>
                      </a:lnTo>
                      <a:lnTo>
                        <a:pt x="86" y="106"/>
                      </a:lnTo>
                      <a:lnTo>
                        <a:pt x="84" y="111"/>
                      </a:lnTo>
                      <a:lnTo>
                        <a:pt x="79" y="113"/>
                      </a:lnTo>
                      <a:lnTo>
                        <a:pt x="79" y="113"/>
                      </a:lnTo>
                      <a:lnTo>
                        <a:pt x="70" y="115"/>
                      </a:lnTo>
                      <a:lnTo>
                        <a:pt x="61" y="113"/>
                      </a:lnTo>
                      <a:lnTo>
                        <a:pt x="52" y="108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14" y="108"/>
                      </a:lnTo>
                      <a:lnTo>
                        <a:pt x="5" y="111"/>
                      </a:lnTo>
                      <a:lnTo>
                        <a:pt x="0" y="104"/>
                      </a:lnTo>
                      <a:lnTo>
                        <a:pt x="0" y="90"/>
                      </a:lnTo>
                      <a:lnTo>
                        <a:pt x="5" y="72"/>
                      </a:lnTo>
                      <a:lnTo>
                        <a:pt x="9" y="59"/>
                      </a:lnTo>
                      <a:lnTo>
                        <a:pt x="12" y="48"/>
                      </a:lnTo>
                      <a:lnTo>
                        <a:pt x="16" y="32"/>
                      </a:lnTo>
                      <a:lnTo>
                        <a:pt x="21" y="16"/>
                      </a:lnTo>
                      <a:lnTo>
                        <a:pt x="25" y="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16" name="Freeform 1173"/>
                <p:cNvSpPr>
                  <a:spLocks/>
                </p:cNvSpPr>
                <p:nvPr/>
              </p:nvSpPr>
              <p:spPr bwMode="auto">
                <a:xfrm>
                  <a:off x="-5293341" y="5843243"/>
                  <a:ext cx="139700" cy="185738"/>
                </a:xfrm>
                <a:custGeom>
                  <a:avLst/>
                  <a:gdLst>
                    <a:gd name="T0" fmla="*/ 9 w 88"/>
                    <a:gd name="T1" fmla="*/ 0 h 117"/>
                    <a:gd name="T2" fmla="*/ 20 w 88"/>
                    <a:gd name="T3" fmla="*/ 2 h 117"/>
                    <a:gd name="T4" fmla="*/ 34 w 88"/>
                    <a:gd name="T5" fmla="*/ 2 h 117"/>
                    <a:gd name="T6" fmla="*/ 45 w 88"/>
                    <a:gd name="T7" fmla="*/ 5 h 117"/>
                    <a:gd name="T8" fmla="*/ 54 w 88"/>
                    <a:gd name="T9" fmla="*/ 5 h 117"/>
                    <a:gd name="T10" fmla="*/ 58 w 88"/>
                    <a:gd name="T11" fmla="*/ 7 h 117"/>
                    <a:gd name="T12" fmla="*/ 63 w 88"/>
                    <a:gd name="T13" fmla="*/ 11 h 117"/>
                    <a:gd name="T14" fmla="*/ 67 w 88"/>
                    <a:gd name="T15" fmla="*/ 16 h 117"/>
                    <a:gd name="T16" fmla="*/ 70 w 88"/>
                    <a:gd name="T17" fmla="*/ 23 h 117"/>
                    <a:gd name="T18" fmla="*/ 70 w 88"/>
                    <a:gd name="T19" fmla="*/ 34 h 117"/>
                    <a:gd name="T20" fmla="*/ 74 w 88"/>
                    <a:gd name="T21" fmla="*/ 63 h 117"/>
                    <a:gd name="T22" fmla="*/ 85 w 88"/>
                    <a:gd name="T23" fmla="*/ 90 h 117"/>
                    <a:gd name="T24" fmla="*/ 88 w 88"/>
                    <a:gd name="T25" fmla="*/ 97 h 117"/>
                    <a:gd name="T26" fmla="*/ 88 w 88"/>
                    <a:gd name="T27" fmla="*/ 104 h 117"/>
                    <a:gd name="T28" fmla="*/ 83 w 88"/>
                    <a:gd name="T29" fmla="*/ 108 h 117"/>
                    <a:gd name="T30" fmla="*/ 81 w 88"/>
                    <a:gd name="T31" fmla="*/ 113 h 117"/>
                    <a:gd name="T32" fmla="*/ 76 w 88"/>
                    <a:gd name="T33" fmla="*/ 115 h 117"/>
                    <a:gd name="T34" fmla="*/ 74 w 88"/>
                    <a:gd name="T35" fmla="*/ 117 h 117"/>
                    <a:gd name="T36" fmla="*/ 72 w 88"/>
                    <a:gd name="T37" fmla="*/ 117 h 117"/>
                    <a:gd name="T38" fmla="*/ 58 w 88"/>
                    <a:gd name="T39" fmla="*/ 117 h 117"/>
                    <a:gd name="T40" fmla="*/ 40 w 88"/>
                    <a:gd name="T41" fmla="*/ 117 h 117"/>
                    <a:gd name="T42" fmla="*/ 20 w 88"/>
                    <a:gd name="T43" fmla="*/ 115 h 117"/>
                    <a:gd name="T44" fmla="*/ 7 w 88"/>
                    <a:gd name="T45" fmla="*/ 111 h 117"/>
                    <a:gd name="T46" fmla="*/ 0 w 88"/>
                    <a:gd name="T47" fmla="*/ 104 h 117"/>
                    <a:gd name="T48" fmla="*/ 0 w 88"/>
                    <a:gd name="T49" fmla="*/ 97 h 117"/>
                    <a:gd name="T50" fmla="*/ 0 w 88"/>
                    <a:gd name="T51" fmla="*/ 90 h 117"/>
                    <a:gd name="T52" fmla="*/ 2 w 88"/>
                    <a:gd name="T53" fmla="*/ 84 h 117"/>
                    <a:gd name="T54" fmla="*/ 4 w 88"/>
                    <a:gd name="T55" fmla="*/ 77 h 117"/>
                    <a:gd name="T56" fmla="*/ 4 w 88"/>
                    <a:gd name="T57" fmla="*/ 74 h 117"/>
                    <a:gd name="T58" fmla="*/ 7 w 88"/>
                    <a:gd name="T59" fmla="*/ 72 h 117"/>
                    <a:gd name="T60" fmla="*/ 7 w 88"/>
                    <a:gd name="T61" fmla="*/ 72 h 117"/>
                    <a:gd name="T62" fmla="*/ 7 w 88"/>
                    <a:gd name="T63" fmla="*/ 72 h 117"/>
                    <a:gd name="T64" fmla="*/ 9 w 88"/>
                    <a:gd name="T65" fmla="*/ 70 h 117"/>
                    <a:gd name="T66" fmla="*/ 9 w 88"/>
                    <a:gd name="T67" fmla="*/ 65 h 117"/>
                    <a:gd name="T68" fmla="*/ 9 w 88"/>
                    <a:gd name="T69" fmla="*/ 59 h 117"/>
                    <a:gd name="T70" fmla="*/ 4 w 88"/>
                    <a:gd name="T71" fmla="*/ 38 h 117"/>
                    <a:gd name="T72" fmla="*/ 0 w 88"/>
                    <a:gd name="T73" fmla="*/ 11 h 117"/>
                    <a:gd name="T74" fmla="*/ 2 w 88"/>
                    <a:gd name="T75" fmla="*/ 5 h 117"/>
                    <a:gd name="T76" fmla="*/ 9 w 88"/>
                    <a:gd name="T77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8" h="117">
                      <a:moveTo>
                        <a:pt x="9" y="0"/>
                      </a:moveTo>
                      <a:lnTo>
                        <a:pt x="20" y="2"/>
                      </a:lnTo>
                      <a:lnTo>
                        <a:pt x="34" y="2"/>
                      </a:lnTo>
                      <a:lnTo>
                        <a:pt x="45" y="5"/>
                      </a:lnTo>
                      <a:lnTo>
                        <a:pt x="54" y="5"/>
                      </a:lnTo>
                      <a:lnTo>
                        <a:pt x="58" y="7"/>
                      </a:lnTo>
                      <a:lnTo>
                        <a:pt x="63" y="11"/>
                      </a:lnTo>
                      <a:lnTo>
                        <a:pt x="67" y="16"/>
                      </a:lnTo>
                      <a:lnTo>
                        <a:pt x="70" y="23"/>
                      </a:lnTo>
                      <a:lnTo>
                        <a:pt x="70" y="34"/>
                      </a:lnTo>
                      <a:lnTo>
                        <a:pt x="74" y="63"/>
                      </a:lnTo>
                      <a:lnTo>
                        <a:pt x="85" y="90"/>
                      </a:lnTo>
                      <a:lnTo>
                        <a:pt x="88" y="97"/>
                      </a:lnTo>
                      <a:lnTo>
                        <a:pt x="88" y="104"/>
                      </a:lnTo>
                      <a:lnTo>
                        <a:pt x="83" y="108"/>
                      </a:lnTo>
                      <a:lnTo>
                        <a:pt x="81" y="113"/>
                      </a:lnTo>
                      <a:lnTo>
                        <a:pt x="76" y="115"/>
                      </a:lnTo>
                      <a:lnTo>
                        <a:pt x="74" y="117"/>
                      </a:lnTo>
                      <a:lnTo>
                        <a:pt x="72" y="117"/>
                      </a:lnTo>
                      <a:lnTo>
                        <a:pt x="58" y="117"/>
                      </a:lnTo>
                      <a:lnTo>
                        <a:pt x="40" y="117"/>
                      </a:lnTo>
                      <a:lnTo>
                        <a:pt x="20" y="115"/>
                      </a:lnTo>
                      <a:lnTo>
                        <a:pt x="7" y="111"/>
                      </a:lnTo>
                      <a:lnTo>
                        <a:pt x="0" y="104"/>
                      </a:lnTo>
                      <a:lnTo>
                        <a:pt x="0" y="97"/>
                      </a:lnTo>
                      <a:lnTo>
                        <a:pt x="0" y="90"/>
                      </a:lnTo>
                      <a:lnTo>
                        <a:pt x="2" y="84"/>
                      </a:lnTo>
                      <a:lnTo>
                        <a:pt x="4" y="77"/>
                      </a:lnTo>
                      <a:lnTo>
                        <a:pt x="4" y="74"/>
                      </a:lnTo>
                      <a:lnTo>
                        <a:pt x="7" y="72"/>
                      </a:lnTo>
                      <a:lnTo>
                        <a:pt x="7" y="72"/>
                      </a:lnTo>
                      <a:lnTo>
                        <a:pt x="7" y="72"/>
                      </a:lnTo>
                      <a:lnTo>
                        <a:pt x="9" y="70"/>
                      </a:lnTo>
                      <a:lnTo>
                        <a:pt x="9" y="65"/>
                      </a:lnTo>
                      <a:lnTo>
                        <a:pt x="9" y="59"/>
                      </a:lnTo>
                      <a:lnTo>
                        <a:pt x="4" y="38"/>
                      </a:lnTo>
                      <a:lnTo>
                        <a:pt x="0" y="11"/>
                      </a:lnTo>
                      <a:lnTo>
                        <a:pt x="2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17" name="Freeform 1176"/>
                <p:cNvSpPr>
                  <a:spLocks/>
                </p:cNvSpPr>
                <p:nvPr/>
              </p:nvSpPr>
              <p:spPr bwMode="auto">
                <a:xfrm>
                  <a:off x="-5658466" y="6268693"/>
                  <a:ext cx="619125" cy="128588"/>
                </a:xfrm>
                <a:custGeom>
                  <a:avLst/>
                  <a:gdLst>
                    <a:gd name="T0" fmla="*/ 58 w 390"/>
                    <a:gd name="T1" fmla="*/ 0 h 81"/>
                    <a:gd name="T2" fmla="*/ 94 w 390"/>
                    <a:gd name="T3" fmla="*/ 0 h 81"/>
                    <a:gd name="T4" fmla="*/ 140 w 390"/>
                    <a:gd name="T5" fmla="*/ 3 h 81"/>
                    <a:gd name="T6" fmla="*/ 191 w 390"/>
                    <a:gd name="T7" fmla="*/ 7 h 81"/>
                    <a:gd name="T8" fmla="*/ 246 w 390"/>
                    <a:gd name="T9" fmla="*/ 12 h 81"/>
                    <a:gd name="T10" fmla="*/ 293 w 390"/>
                    <a:gd name="T11" fmla="*/ 18 h 81"/>
                    <a:gd name="T12" fmla="*/ 333 w 390"/>
                    <a:gd name="T13" fmla="*/ 25 h 81"/>
                    <a:gd name="T14" fmla="*/ 363 w 390"/>
                    <a:gd name="T15" fmla="*/ 30 h 81"/>
                    <a:gd name="T16" fmla="*/ 381 w 390"/>
                    <a:gd name="T17" fmla="*/ 32 h 81"/>
                    <a:gd name="T18" fmla="*/ 388 w 390"/>
                    <a:gd name="T19" fmla="*/ 34 h 81"/>
                    <a:gd name="T20" fmla="*/ 388 w 390"/>
                    <a:gd name="T21" fmla="*/ 34 h 81"/>
                    <a:gd name="T22" fmla="*/ 390 w 390"/>
                    <a:gd name="T23" fmla="*/ 48 h 81"/>
                    <a:gd name="T24" fmla="*/ 383 w 390"/>
                    <a:gd name="T25" fmla="*/ 52 h 81"/>
                    <a:gd name="T26" fmla="*/ 370 w 390"/>
                    <a:gd name="T27" fmla="*/ 59 h 81"/>
                    <a:gd name="T28" fmla="*/ 349 w 390"/>
                    <a:gd name="T29" fmla="*/ 68 h 81"/>
                    <a:gd name="T30" fmla="*/ 322 w 390"/>
                    <a:gd name="T31" fmla="*/ 75 h 81"/>
                    <a:gd name="T32" fmla="*/ 286 w 390"/>
                    <a:gd name="T33" fmla="*/ 81 h 81"/>
                    <a:gd name="T34" fmla="*/ 241 w 390"/>
                    <a:gd name="T35" fmla="*/ 81 h 81"/>
                    <a:gd name="T36" fmla="*/ 200 w 390"/>
                    <a:gd name="T37" fmla="*/ 81 h 81"/>
                    <a:gd name="T38" fmla="*/ 169 w 390"/>
                    <a:gd name="T39" fmla="*/ 81 h 81"/>
                    <a:gd name="T40" fmla="*/ 149 w 390"/>
                    <a:gd name="T41" fmla="*/ 81 h 81"/>
                    <a:gd name="T42" fmla="*/ 131 w 390"/>
                    <a:gd name="T43" fmla="*/ 81 h 81"/>
                    <a:gd name="T44" fmla="*/ 117 w 390"/>
                    <a:gd name="T45" fmla="*/ 77 h 81"/>
                    <a:gd name="T46" fmla="*/ 101 w 390"/>
                    <a:gd name="T47" fmla="*/ 72 h 81"/>
                    <a:gd name="T48" fmla="*/ 81 w 390"/>
                    <a:gd name="T49" fmla="*/ 66 h 81"/>
                    <a:gd name="T50" fmla="*/ 47 w 390"/>
                    <a:gd name="T51" fmla="*/ 54 h 81"/>
                    <a:gd name="T52" fmla="*/ 22 w 390"/>
                    <a:gd name="T53" fmla="*/ 45 h 81"/>
                    <a:gd name="T54" fmla="*/ 6 w 390"/>
                    <a:gd name="T55" fmla="*/ 41 h 81"/>
                    <a:gd name="T56" fmla="*/ 0 w 390"/>
                    <a:gd name="T57" fmla="*/ 39 h 81"/>
                    <a:gd name="T58" fmla="*/ 6 w 390"/>
                    <a:gd name="T59" fmla="*/ 3 h 81"/>
                    <a:gd name="T60" fmla="*/ 13 w 390"/>
                    <a:gd name="T61" fmla="*/ 0 h 81"/>
                    <a:gd name="T62" fmla="*/ 29 w 390"/>
                    <a:gd name="T63" fmla="*/ 0 h 81"/>
                    <a:gd name="T64" fmla="*/ 58 w 390"/>
                    <a:gd name="T65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0" h="81">
                      <a:moveTo>
                        <a:pt x="58" y="0"/>
                      </a:moveTo>
                      <a:lnTo>
                        <a:pt x="94" y="0"/>
                      </a:lnTo>
                      <a:lnTo>
                        <a:pt x="140" y="3"/>
                      </a:lnTo>
                      <a:lnTo>
                        <a:pt x="191" y="7"/>
                      </a:lnTo>
                      <a:lnTo>
                        <a:pt x="246" y="12"/>
                      </a:lnTo>
                      <a:lnTo>
                        <a:pt x="293" y="18"/>
                      </a:lnTo>
                      <a:lnTo>
                        <a:pt x="333" y="25"/>
                      </a:lnTo>
                      <a:lnTo>
                        <a:pt x="363" y="30"/>
                      </a:lnTo>
                      <a:lnTo>
                        <a:pt x="381" y="32"/>
                      </a:lnTo>
                      <a:lnTo>
                        <a:pt x="388" y="34"/>
                      </a:lnTo>
                      <a:lnTo>
                        <a:pt x="388" y="34"/>
                      </a:lnTo>
                      <a:lnTo>
                        <a:pt x="390" y="48"/>
                      </a:lnTo>
                      <a:lnTo>
                        <a:pt x="383" y="52"/>
                      </a:lnTo>
                      <a:lnTo>
                        <a:pt x="370" y="59"/>
                      </a:lnTo>
                      <a:lnTo>
                        <a:pt x="349" y="68"/>
                      </a:lnTo>
                      <a:lnTo>
                        <a:pt x="322" y="75"/>
                      </a:lnTo>
                      <a:lnTo>
                        <a:pt x="286" y="81"/>
                      </a:lnTo>
                      <a:lnTo>
                        <a:pt x="241" y="81"/>
                      </a:lnTo>
                      <a:lnTo>
                        <a:pt x="200" y="81"/>
                      </a:lnTo>
                      <a:lnTo>
                        <a:pt x="169" y="81"/>
                      </a:lnTo>
                      <a:lnTo>
                        <a:pt x="149" y="81"/>
                      </a:lnTo>
                      <a:lnTo>
                        <a:pt x="131" y="81"/>
                      </a:lnTo>
                      <a:lnTo>
                        <a:pt x="117" y="77"/>
                      </a:lnTo>
                      <a:lnTo>
                        <a:pt x="101" y="72"/>
                      </a:lnTo>
                      <a:lnTo>
                        <a:pt x="81" y="66"/>
                      </a:lnTo>
                      <a:lnTo>
                        <a:pt x="47" y="54"/>
                      </a:lnTo>
                      <a:lnTo>
                        <a:pt x="22" y="45"/>
                      </a:lnTo>
                      <a:lnTo>
                        <a:pt x="6" y="41"/>
                      </a:lnTo>
                      <a:lnTo>
                        <a:pt x="0" y="39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29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  <p:sp>
              <p:nvSpPr>
                <p:cNvPr id="18" name="Freeform 1177"/>
                <p:cNvSpPr>
                  <a:spLocks/>
                </p:cNvSpPr>
                <p:nvPr/>
              </p:nvSpPr>
              <p:spPr bwMode="auto">
                <a:xfrm>
                  <a:off x="-5512416" y="5457481"/>
                  <a:ext cx="368300" cy="471488"/>
                </a:xfrm>
                <a:custGeom>
                  <a:avLst/>
                  <a:gdLst>
                    <a:gd name="T0" fmla="*/ 18 w 232"/>
                    <a:gd name="T1" fmla="*/ 0 h 297"/>
                    <a:gd name="T2" fmla="*/ 57 w 232"/>
                    <a:gd name="T3" fmla="*/ 18 h 297"/>
                    <a:gd name="T4" fmla="*/ 95 w 232"/>
                    <a:gd name="T5" fmla="*/ 27 h 297"/>
                    <a:gd name="T6" fmla="*/ 131 w 232"/>
                    <a:gd name="T7" fmla="*/ 29 h 297"/>
                    <a:gd name="T8" fmla="*/ 163 w 232"/>
                    <a:gd name="T9" fmla="*/ 24 h 297"/>
                    <a:gd name="T10" fmla="*/ 192 w 232"/>
                    <a:gd name="T11" fmla="*/ 20 h 297"/>
                    <a:gd name="T12" fmla="*/ 212 w 232"/>
                    <a:gd name="T13" fmla="*/ 15 h 297"/>
                    <a:gd name="T14" fmla="*/ 226 w 232"/>
                    <a:gd name="T15" fmla="*/ 13 h 297"/>
                    <a:gd name="T16" fmla="*/ 230 w 232"/>
                    <a:gd name="T17" fmla="*/ 18 h 297"/>
                    <a:gd name="T18" fmla="*/ 232 w 232"/>
                    <a:gd name="T19" fmla="*/ 27 h 297"/>
                    <a:gd name="T20" fmla="*/ 232 w 232"/>
                    <a:gd name="T21" fmla="*/ 38 h 297"/>
                    <a:gd name="T22" fmla="*/ 230 w 232"/>
                    <a:gd name="T23" fmla="*/ 54 h 297"/>
                    <a:gd name="T24" fmla="*/ 223 w 232"/>
                    <a:gd name="T25" fmla="*/ 74 h 297"/>
                    <a:gd name="T26" fmla="*/ 212 w 232"/>
                    <a:gd name="T27" fmla="*/ 97 h 297"/>
                    <a:gd name="T28" fmla="*/ 192 w 232"/>
                    <a:gd name="T29" fmla="*/ 124 h 297"/>
                    <a:gd name="T30" fmla="*/ 172 w 232"/>
                    <a:gd name="T31" fmla="*/ 153 h 297"/>
                    <a:gd name="T32" fmla="*/ 154 w 232"/>
                    <a:gd name="T33" fmla="*/ 185 h 297"/>
                    <a:gd name="T34" fmla="*/ 140 w 232"/>
                    <a:gd name="T35" fmla="*/ 216 h 297"/>
                    <a:gd name="T36" fmla="*/ 129 w 232"/>
                    <a:gd name="T37" fmla="*/ 248 h 297"/>
                    <a:gd name="T38" fmla="*/ 120 w 232"/>
                    <a:gd name="T39" fmla="*/ 272 h 297"/>
                    <a:gd name="T40" fmla="*/ 113 w 232"/>
                    <a:gd name="T41" fmla="*/ 290 h 297"/>
                    <a:gd name="T42" fmla="*/ 113 w 232"/>
                    <a:gd name="T43" fmla="*/ 297 h 297"/>
                    <a:gd name="T44" fmla="*/ 108 w 232"/>
                    <a:gd name="T45" fmla="*/ 284 h 297"/>
                    <a:gd name="T46" fmla="*/ 102 w 232"/>
                    <a:gd name="T47" fmla="*/ 261 h 297"/>
                    <a:gd name="T48" fmla="*/ 90 w 232"/>
                    <a:gd name="T49" fmla="*/ 232 h 297"/>
                    <a:gd name="T50" fmla="*/ 77 w 232"/>
                    <a:gd name="T51" fmla="*/ 198 h 297"/>
                    <a:gd name="T52" fmla="*/ 59 w 232"/>
                    <a:gd name="T53" fmla="*/ 164 h 297"/>
                    <a:gd name="T54" fmla="*/ 36 w 232"/>
                    <a:gd name="T55" fmla="*/ 130 h 297"/>
                    <a:gd name="T56" fmla="*/ 11 w 232"/>
                    <a:gd name="T57" fmla="*/ 99 h 297"/>
                    <a:gd name="T58" fmla="*/ 2 w 232"/>
                    <a:gd name="T59" fmla="*/ 81 h 297"/>
                    <a:gd name="T60" fmla="*/ 0 w 232"/>
                    <a:gd name="T61" fmla="*/ 58 h 297"/>
                    <a:gd name="T62" fmla="*/ 5 w 232"/>
                    <a:gd name="T63" fmla="*/ 38 h 297"/>
                    <a:gd name="T64" fmla="*/ 9 w 232"/>
                    <a:gd name="T65" fmla="*/ 18 h 297"/>
                    <a:gd name="T66" fmla="*/ 16 w 232"/>
                    <a:gd name="T67" fmla="*/ 6 h 297"/>
                    <a:gd name="T68" fmla="*/ 18 w 232"/>
                    <a:gd name="T69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2" h="297">
                      <a:moveTo>
                        <a:pt x="18" y="0"/>
                      </a:moveTo>
                      <a:lnTo>
                        <a:pt x="57" y="18"/>
                      </a:lnTo>
                      <a:lnTo>
                        <a:pt x="95" y="27"/>
                      </a:lnTo>
                      <a:lnTo>
                        <a:pt x="131" y="29"/>
                      </a:lnTo>
                      <a:lnTo>
                        <a:pt x="163" y="24"/>
                      </a:lnTo>
                      <a:lnTo>
                        <a:pt x="192" y="20"/>
                      </a:lnTo>
                      <a:lnTo>
                        <a:pt x="212" y="15"/>
                      </a:lnTo>
                      <a:lnTo>
                        <a:pt x="226" y="13"/>
                      </a:lnTo>
                      <a:lnTo>
                        <a:pt x="230" y="18"/>
                      </a:lnTo>
                      <a:lnTo>
                        <a:pt x="232" y="27"/>
                      </a:lnTo>
                      <a:lnTo>
                        <a:pt x="232" y="38"/>
                      </a:lnTo>
                      <a:lnTo>
                        <a:pt x="230" y="54"/>
                      </a:lnTo>
                      <a:lnTo>
                        <a:pt x="223" y="74"/>
                      </a:lnTo>
                      <a:lnTo>
                        <a:pt x="212" y="97"/>
                      </a:lnTo>
                      <a:lnTo>
                        <a:pt x="192" y="124"/>
                      </a:lnTo>
                      <a:lnTo>
                        <a:pt x="172" y="153"/>
                      </a:lnTo>
                      <a:lnTo>
                        <a:pt x="154" y="185"/>
                      </a:lnTo>
                      <a:lnTo>
                        <a:pt x="140" y="216"/>
                      </a:lnTo>
                      <a:lnTo>
                        <a:pt x="129" y="248"/>
                      </a:lnTo>
                      <a:lnTo>
                        <a:pt x="120" y="272"/>
                      </a:lnTo>
                      <a:lnTo>
                        <a:pt x="113" y="290"/>
                      </a:lnTo>
                      <a:lnTo>
                        <a:pt x="113" y="297"/>
                      </a:lnTo>
                      <a:lnTo>
                        <a:pt x="108" y="284"/>
                      </a:lnTo>
                      <a:lnTo>
                        <a:pt x="102" y="261"/>
                      </a:lnTo>
                      <a:lnTo>
                        <a:pt x="90" y="232"/>
                      </a:lnTo>
                      <a:lnTo>
                        <a:pt x="77" y="198"/>
                      </a:lnTo>
                      <a:lnTo>
                        <a:pt x="59" y="164"/>
                      </a:lnTo>
                      <a:lnTo>
                        <a:pt x="36" y="130"/>
                      </a:lnTo>
                      <a:lnTo>
                        <a:pt x="11" y="99"/>
                      </a:lnTo>
                      <a:lnTo>
                        <a:pt x="2" y="81"/>
                      </a:lnTo>
                      <a:lnTo>
                        <a:pt x="0" y="58"/>
                      </a:lnTo>
                      <a:lnTo>
                        <a:pt x="5" y="38"/>
                      </a:lnTo>
                      <a:lnTo>
                        <a:pt x="9" y="18"/>
                      </a:lnTo>
                      <a:lnTo>
                        <a:pt x="16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2A2D3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SV" sz="900"/>
                </a:p>
              </p:txBody>
            </p:sp>
          </p:grpSp>
        </p:grpSp>
        <p:grpSp>
          <p:nvGrpSpPr>
            <p:cNvPr id="25" name="24 Grupo"/>
            <p:cNvGrpSpPr>
              <a:grpSpLocks noChangeAspect="1"/>
            </p:cNvGrpSpPr>
            <p:nvPr/>
          </p:nvGrpSpPr>
          <p:grpSpPr>
            <a:xfrm>
              <a:off x="8669879" y="5194854"/>
              <a:ext cx="2315578" cy="8000644"/>
              <a:chOff x="-3936998" y="4501805"/>
              <a:chExt cx="941388" cy="3252788"/>
            </a:xfrm>
            <a:grpFill/>
          </p:grpSpPr>
          <p:sp>
            <p:nvSpPr>
              <p:cNvPr id="26" name="Freeform 1220"/>
              <p:cNvSpPr>
                <a:spLocks/>
              </p:cNvSpPr>
              <p:nvPr/>
            </p:nvSpPr>
            <p:spPr bwMode="auto">
              <a:xfrm>
                <a:off x="-3936998" y="4501805"/>
                <a:ext cx="941388" cy="3252788"/>
              </a:xfrm>
              <a:custGeom>
                <a:avLst/>
                <a:gdLst>
                  <a:gd name="T0" fmla="*/ 428 w 593"/>
                  <a:gd name="T1" fmla="*/ 43 h 2049"/>
                  <a:gd name="T2" fmla="*/ 431 w 593"/>
                  <a:gd name="T3" fmla="*/ 133 h 2049"/>
                  <a:gd name="T4" fmla="*/ 406 w 593"/>
                  <a:gd name="T5" fmla="*/ 257 h 2049"/>
                  <a:gd name="T6" fmla="*/ 487 w 593"/>
                  <a:gd name="T7" fmla="*/ 322 h 2049"/>
                  <a:gd name="T8" fmla="*/ 593 w 593"/>
                  <a:gd name="T9" fmla="*/ 406 h 2049"/>
                  <a:gd name="T10" fmla="*/ 528 w 593"/>
                  <a:gd name="T11" fmla="*/ 629 h 2049"/>
                  <a:gd name="T12" fmla="*/ 507 w 593"/>
                  <a:gd name="T13" fmla="*/ 771 h 2049"/>
                  <a:gd name="T14" fmla="*/ 534 w 593"/>
                  <a:gd name="T15" fmla="*/ 983 h 2049"/>
                  <a:gd name="T16" fmla="*/ 539 w 593"/>
                  <a:gd name="T17" fmla="*/ 1095 h 2049"/>
                  <a:gd name="T18" fmla="*/ 532 w 593"/>
                  <a:gd name="T19" fmla="*/ 1111 h 2049"/>
                  <a:gd name="T20" fmla="*/ 550 w 593"/>
                  <a:gd name="T21" fmla="*/ 1255 h 2049"/>
                  <a:gd name="T22" fmla="*/ 566 w 593"/>
                  <a:gd name="T23" fmla="*/ 1409 h 2049"/>
                  <a:gd name="T24" fmla="*/ 582 w 593"/>
                  <a:gd name="T25" fmla="*/ 1614 h 2049"/>
                  <a:gd name="T26" fmla="*/ 548 w 593"/>
                  <a:gd name="T27" fmla="*/ 1848 h 2049"/>
                  <a:gd name="T28" fmla="*/ 570 w 593"/>
                  <a:gd name="T29" fmla="*/ 1970 h 2049"/>
                  <a:gd name="T30" fmla="*/ 570 w 593"/>
                  <a:gd name="T31" fmla="*/ 1995 h 2049"/>
                  <a:gd name="T32" fmla="*/ 523 w 593"/>
                  <a:gd name="T33" fmla="*/ 2015 h 2049"/>
                  <a:gd name="T34" fmla="*/ 509 w 593"/>
                  <a:gd name="T35" fmla="*/ 2010 h 2049"/>
                  <a:gd name="T36" fmla="*/ 399 w 593"/>
                  <a:gd name="T37" fmla="*/ 2049 h 2049"/>
                  <a:gd name="T38" fmla="*/ 295 w 593"/>
                  <a:gd name="T39" fmla="*/ 2017 h 2049"/>
                  <a:gd name="T40" fmla="*/ 392 w 593"/>
                  <a:gd name="T41" fmla="*/ 1952 h 2049"/>
                  <a:gd name="T42" fmla="*/ 397 w 593"/>
                  <a:gd name="T43" fmla="*/ 1844 h 2049"/>
                  <a:gd name="T44" fmla="*/ 390 w 593"/>
                  <a:gd name="T45" fmla="*/ 1693 h 2049"/>
                  <a:gd name="T46" fmla="*/ 381 w 593"/>
                  <a:gd name="T47" fmla="*/ 1508 h 2049"/>
                  <a:gd name="T48" fmla="*/ 370 w 593"/>
                  <a:gd name="T49" fmla="*/ 1314 h 2049"/>
                  <a:gd name="T50" fmla="*/ 356 w 593"/>
                  <a:gd name="T51" fmla="*/ 1249 h 2049"/>
                  <a:gd name="T52" fmla="*/ 354 w 593"/>
                  <a:gd name="T53" fmla="*/ 1348 h 2049"/>
                  <a:gd name="T54" fmla="*/ 334 w 593"/>
                  <a:gd name="T55" fmla="*/ 1629 h 2049"/>
                  <a:gd name="T56" fmla="*/ 336 w 593"/>
                  <a:gd name="T57" fmla="*/ 1778 h 2049"/>
                  <a:gd name="T58" fmla="*/ 336 w 593"/>
                  <a:gd name="T59" fmla="*/ 1893 h 2049"/>
                  <a:gd name="T60" fmla="*/ 316 w 593"/>
                  <a:gd name="T61" fmla="*/ 1943 h 2049"/>
                  <a:gd name="T62" fmla="*/ 250 w 593"/>
                  <a:gd name="T63" fmla="*/ 1936 h 2049"/>
                  <a:gd name="T64" fmla="*/ 221 w 593"/>
                  <a:gd name="T65" fmla="*/ 1941 h 2049"/>
                  <a:gd name="T66" fmla="*/ 58 w 593"/>
                  <a:gd name="T67" fmla="*/ 1965 h 2049"/>
                  <a:gd name="T68" fmla="*/ 16 w 593"/>
                  <a:gd name="T69" fmla="*/ 1941 h 2049"/>
                  <a:gd name="T70" fmla="*/ 43 w 593"/>
                  <a:gd name="T71" fmla="*/ 1922 h 2049"/>
                  <a:gd name="T72" fmla="*/ 155 w 593"/>
                  <a:gd name="T73" fmla="*/ 1864 h 2049"/>
                  <a:gd name="T74" fmla="*/ 164 w 593"/>
                  <a:gd name="T75" fmla="*/ 1803 h 2049"/>
                  <a:gd name="T76" fmla="*/ 178 w 593"/>
                  <a:gd name="T77" fmla="*/ 1672 h 2049"/>
                  <a:gd name="T78" fmla="*/ 171 w 593"/>
                  <a:gd name="T79" fmla="*/ 1521 h 2049"/>
                  <a:gd name="T80" fmla="*/ 144 w 593"/>
                  <a:gd name="T81" fmla="*/ 1278 h 2049"/>
                  <a:gd name="T82" fmla="*/ 128 w 593"/>
                  <a:gd name="T83" fmla="*/ 1118 h 2049"/>
                  <a:gd name="T84" fmla="*/ 119 w 593"/>
                  <a:gd name="T85" fmla="*/ 1102 h 2049"/>
                  <a:gd name="T86" fmla="*/ 122 w 593"/>
                  <a:gd name="T87" fmla="*/ 949 h 2049"/>
                  <a:gd name="T88" fmla="*/ 135 w 593"/>
                  <a:gd name="T89" fmla="*/ 800 h 2049"/>
                  <a:gd name="T90" fmla="*/ 65 w 593"/>
                  <a:gd name="T91" fmla="*/ 777 h 2049"/>
                  <a:gd name="T92" fmla="*/ 2 w 593"/>
                  <a:gd name="T93" fmla="*/ 712 h 2049"/>
                  <a:gd name="T94" fmla="*/ 49 w 593"/>
                  <a:gd name="T95" fmla="*/ 541 h 2049"/>
                  <a:gd name="T96" fmla="*/ 85 w 593"/>
                  <a:gd name="T97" fmla="*/ 403 h 2049"/>
                  <a:gd name="T98" fmla="*/ 237 w 593"/>
                  <a:gd name="T99" fmla="*/ 315 h 2049"/>
                  <a:gd name="T100" fmla="*/ 257 w 593"/>
                  <a:gd name="T101" fmla="*/ 288 h 2049"/>
                  <a:gd name="T102" fmla="*/ 268 w 593"/>
                  <a:gd name="T103" fmla="*/ 261 h 2049"/>
                  <a:gd name="T104" fmla="*/ 252 w 593"/>
                  <a:gd name="T105" fmla="*/ 196 h 2049"/>
                  <a:gd name="T106" fmla="*/ 232 w 593"/>
                  <a:gd name="T107" fmla="*/ 74 h 2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3" h="2049">
                    <a:moveTo>
                      <a:pt x="311" y="0"/>
                    </a:moveTo>
                    <a:lnTo>
                      <a:pt x="349" y="2"/>
                    </a:lnTo>
                    <a:lnTo>
                      <a:pt x="381" y="7"/>
                    </a:lnTo>
                    <a:lnTo>
                      <a:pt x="403" y="18"/>
                    </a:lnTo>
                    <a:lnTo>
                      <a:pt x="419" y="29"/>
                    </a:lnTo>
                    <a:lnTo>
                      <a:pt x="428" y="43"/>
                    </a:lnTo>
                    <a:lnTo>
                      <a:pt x="433" y="56"/>
                    </a:lnTo>
                    <a:lnTo>
                      <a:pt x="437" y="70"/>
                    </a:lnTo>
                    <a:lnTo>
                      <a:pt x="437" y="81"/>
                    </a:lnTo>
                    <a:lnTo>
                      <a:pt x="437" y="90"/>
                    </a:lnTo>
                    <a:lnTo>
                      <a:pt x="435" y="108"/>
                    </a:lnTo>
                    <a:lnTo>
                      <a:pt x="431" y="133"/>
                    </a:lnTo>
                    <a:lnTo>
                      <a:pt x="426" y="160"/>
                    </a:lnTo>
                    <a:lnTo>
                      <a:pt x="419" y="185"/>
                    </a:lnTo>
                    <a:lnTo>
                      <a:pt x="415" y="203"/>
                    </a:lnTo>
                    <a:lnTo>
                      <a:pt x="410" y="223"/>
                    </a:lnTo>
                    <a:lnTo>
                      <a:pt x="408" y="241"/>
                    </a:lnTo>
                    <a:lnTo>
                      <a:pt x="406" y="257"/>
                    </a:lnTo>
                    <a:lnTo>
                      <a:pt x="410" y="266"/>
                    </a:lnTo>
                    <a:lnTo>
                      <a:pt x="415" y="273"/>
                    </a:lnTo>
                    <a:lnTo>
                      <a:pt x="424" y="282"/>
                    </a:lnTo>
                    <a:lnTo>
                      <a:pt x="437" y="293"/>
                    </a:lnTo>
                    <a:lnTo>
                      <a:pt x="458" y="306"/>
                    </a:lnTo>
                    <a:lnTo>
                      <a:pt x="487" y="322"/>
                    </a:lnTo>
                    <a:lnTo>
                      <a:pt x="512" y="336"/>
                    </a:lnTo>
                    <a:lnTo>
                      <a:pt x="534" y="345"/>
                    </a:lnTo>
                    <a:lnTo>
                      <a:pt x="557" y="356"/>
                    </a:lnTo>
                    <a:lnTo>
                      <a:pt x="575" y="370"/>
                    </a:lnTo>
                    <a:lnTo>
                      <a:pt x="586" y="385"/>
                    </a:lnTo>
                    <a:lnTo>
                      <a:pt x="593" y="406"/>
                    </a:lnTo>
                    <a:lnTo>
                      <a:pt x="591" y="433"/>
                    </a:lnTo>
                    <a:lnTo>
                      <a:pt x="579" y="482"/>
                    </a:lnTo>
                    <a:lnTo>
                      <a:pt x="566" y="523"/>
                    </a:lnTo>
                    <a:lnTo>
                      <a:pt x="555" y="559"/>
                    </a:lnTo>
                    <a:lnTo>
                      <a:pt x="541" y="597"/>
                    </a:lnTo>
                    <a:lnTo>
                      <a:pt x="528" y="629"/>
                    </a:lnTo>
                    <a:lnTo>
                      <a:pt x="514" y="654"/>
                    </a:lnTo>
                    <a:lnTo>
                      <a:pt x="503" y="674"/>
                    </a:lnTo>
                    <a:lnTo>
                      <a:pt x="498" y="692"/>
                    </a:lnTo>
                    <a:lnTo>
                      <a:pt x="500" y="710"/>
                    </a:lnTo>
                    <a:lnTo>
                      <a:pt x="503" y="739"/>
                    </a:lnTo>
                    <a:lnTo>
                      <a:pt x="507" y="771"/>
                    </a:lnTo>
                    <a:lnTo>
                      <a:pt x="512" y="807"/>
                    </a:lnTo>
                    <a:lnTo>
                      <a:pt x="516" y="843"/>
                    </a:lnTo>
                    <a:lnTo>
                      <a:pt x="521" y="872"/>
                    </a:lnTo>
                    <a:lnTo>
                      <a:pt x="525" y="908"/>
                    </a:lnTo>
                    <a:lnTo>
                      <a:pt x="530" y="944"/>
                    </a:lnTo>
                    <a:lnTo>
                      <a:pt x="534" y="983"/>
                    </a:lnTo>
                    <a:lnTo>
                      <a:pt x="537" y="1016"/>
                    </a:lnTo>
                    <a:lnTo>
                      <a:pt x="539" y="1041"/>
                    </a:lnTo>
                    <a:lnTo>
                      <a:pt x="541" y="1064"/>
                    </a:lnTo>
                    <a:lnTo>
                      <a:pt x="543" y="1080"/>
                    </a:lnTo>
                    <a:lnTo>
                      <a:pt x="543" y="1089"/>
                    </a:lnTo>
                    <a:lnTo>
                      <a:pt x="539" y="1095"/>
                    </a:lnTo>
                    <a:lnTo>
                      <a:pt x="534" y="1098"/>
                    </a:lnTo>
                    <a:lnTo>
                      <a:pt x="532" y="1100"/>
                    </a:lnTo>
                    <a:lnTo>
                      <a:pt x="530" y="1102"/>
                    </a:lnTo>
                    <a:lnTo>
                      <a:pt x="530" y="1104"/>
                    </a:lnTo>
                    <a:lnTo>
                      <a:pt x="530" y="1107"/>
                    </a:lnTo>
                    <a:lnTo>
                      <a:pt x="532" y="1111"/>
                    </a:lnTo>
                    <a:lnTo>
                      <a:pt x="532" y="1122"/>
                    </a:lnTo>
                    <a:lnTo>
                      <a:pt x="534" y="1143"/>
                    </a:lnTo>
                    <a:lnTo>
                      <a:pt x="539" y="1170"/>
                    </a:lnTo>
                    <a:lnTo>
                      <a:pt x="543" y="1199"/>
                    </a:lnTo>
                    <a:lnTo>
                      <a:pt x="548" y="1231"/>
                    </a:lnTo>
                    <a:lnTo>
                      <a:pt x="550" y="1255"/>
                    </a:lnTo>
                    <a:lnTo>
                      <a:pt x="550" y="1276"/>
                    </a:lnTo>
                    <a:lnTo>
                      <a:pt x="552" y="1307"/>
                    </a:lnTo>
                    <a:lnTo>
                      <a:pt x="557" y="1336"/>
                    </a:lnTo>
                    <a:lnTo>
                      <a:pt x="561" y="1364"/>
                    </a:lnTo>
                    <a:lnTo>
                      <a:pt x="564" y="1382"/>
                    </a:lnTo>
                    <a:lnTo>
                      <a:pt x="566" y="1409"/>
                    </a:lnTo>
                    <a:lnTo>
                      <a:pt x="570" y="1442"/>
                    </a:lnTo>
                    <a:lnTo>
                      <a:pt x="575" y="1478"/>
                    </a:lnTo>
                    <a:lnTo>
                      <a:pt x="579" y="1515"/>
                    </a:lnTo>
                    <a:lnTo>
                      <a:pt x="582" y="1548"/>
                    </a:lnTo>
                    <a:lnTo>
                      <a:pt x="584" y="1575"/>
                    </a:lnTo>
                    <a:lnTo>
                      <a:pt x="582" y="1614"/>
                    </a:lnTo>
                    <a:lnTo>
                      <a:pt x="579" y="1659"/>
                    </a:lnTo>
                    <a:lnTo>
                      <a:pt x="575" y="1706"/>
                    </a:lnTo>
                    <a:lnTo>
                      <a:pt x="568" y="1749"/>
                    </a:lnTo>
                    <a:lnTo>
                      <a:pt x="559" y="1781"/>
                    </a:lnTo>
                    <a:lnTo>
                      <a:pt x="550" y="1819"/>
                    </a:lnTo>
                    <a:lnTo>
                      <a:pt x="548" y="1848"/>
                    </a:lnTo>
                    <a:lnTo>
                      <a:pt x="550" y="1871"/>
                    </a:lnTo>
                    <a:lnTo>
                      <a:pt x="557" y="1891"/>
                    </a:lnTo>
                    <a:lnTo>
                      <a:pt x="564" y="1916"/>
                    </a:lnTo>
                    <a:lnTo>
                      <a:pt x="568" y="1938"/>
                    </a:lnTo>
                    <a:lnTo>
                      <a:pt x="568" y="1956"/>
                    </a:lnTo>
                    <a:lnTo>
                      <a:pt x="570" y="1970"/>
                    </a:lnTo>
                    <a:lnTo>
                      <a:pt x="570" y="1974"/>
                    </a:lnTo>
                    <a:lnTo>
                      <a:pt x="570" y="1977"/>
                    </a:lnTo>
                    <a:lnTo>
                      <a:pt x="570" y="1979"/>
                    </a:lnTo>
                    <a:lnTo>
                      <a:pt x="573" y="1986"/>
                    </a:lnTo>
                    <a:lnTo>
                      <a:pt x="573" y="1990"/>
                    </a:lnTo>
                    <a:lnTo>
                      <a:pt x="570" y="1995"/>
                    </a:lnTo>
                    <a:lnTo>
                      <a:pt x="570" y="1999"/>
                    </a:lnTo>
                    <a:lnTo>
                      <a:pt x="564" y="2001"/>
                    </a:lnTo>
                    <a:lnTo>
                      <a:pt x="552" y="2006"/>
                    </a:lnTo>
                    <a:lnTo>
                      <a:pt x="539" y="2010"/>
                    </a:lnTo>
                    <a:lnTo>
                      <a:pt x="528" y="2013"/>
                    </a:lnTo>
                    <a:lnTo>
                      <a:pt x="523" y="2015"/>
                    </a:lnTo>
                    <a:lnTo>
                      <a:pt x="521" y="2013"/>
                    </a:lnTo>
                    <a:lnTo>
                      <a:pt x="521" y="2010"/>
                    </a:lnTo>
                    <a:lnTo>
                      <a:pt x="518" y="2006"/>
                    </a:lnTo>
                    <a:lnTo>
                      <a:pt x="516" y="2006"/>
                    </a:lnTo>
                    <a:lnTo>
                      <a:pt x="512" y="2006"/>
                    </a:lnTo>
                    <a:lnTo>
                      <a:pt x="509" y="2010"/>
                    </a:lnTo>
                    <a:lnTo>
                      <a:pt x="500" y="2019"/>
                    </a:lnTo>
                    <a:lnTo>
                      <a:pt x="485" y="2031"/>
                    </a:lnTo>
                    <a:lnTo>
                      <a:pt x="467" y="2040"/>
                    </a:lnTo>
                    <a:lnTo>
                      <a:pt x="449" y="2046"/>
                    </a:lnTo>
                    <a:lnTo>
                      <a:pt x="426" y="2049"/>
                    </a:lnTo>
                    <a:lnTo>
                      <a:pt x="399" y="2049"/>
                    </a:lnTo>
                    <a:lnTo>
                      <a:pt x="370" y="2049"/>
                    </a:lnTo>
                    <a:lnTo>
                      <a:pt x="343" y="2044"/>
                    </a:lnTo>
                    <a:lnTo>
                      <a:pt x="325" y="2040"/>
                    </a:lnTo>
                    <a:lnTo>
                      <a:pt x="309" y="2033"/>
                    </a:lnTo>
                    <a:lnTo>
                      <a:pt x="297" y="2026"/>
                    </a:lnTo>
                    <a:lnTo>
                      <a:pt x="295" y="2017"/>
                    </a:lnTo>
                    <a:lnTo>
                      <a:pt x="300" y="2004"/>
                    </a:lnTo>
                    <a:lnTo>
                      <a:pt x="318" y="1990"/>
                    </a:lnTo>
                    <a:lnTo>
                      <a:pt x="336" y="1986"/>
                    </a:lnTo>
                    <a:lnTo>
                      <a:pt x="356" y="1979"/>
                    </a:lnTo>
                    <a:lnTo>
                      <a:pt x="376" y="1968"/>
                    </a:lnTo>
                    <a:lnTo>
                      <a:pt x="392" y="1952"/>
                    </a:lnTo>
                    <a:lnTo>
                      <a:pt x="399" y="1938"/>
                    </a:lnTo>
                    <a:lnTo>
                      <a:pt x="401" y="1925"/>
                    </a:lnTo>
                    <a:lnTo>
                      <a:pt x="401" y="1913"/>
                    </a:lnTo>
                    <a:lnTo>
                      <a:pt x="399" y="1898"/>
                    </a:lnTo>
                    <a:lnTo>
                      <a:pt x="399" y="1873"/>
                    </a:lnTo>
                    <a:lnTo>
                      <a:pt x="397" y="1844"/>
                    </a:lnTo>
                    <a:lnTo>
                      <a:pt x="397" y="1819"/>
                    </a:lnTo>
                    <a:lnTo>
                      <a:pt x="397" y="1801"/>
                    </a:lnTo>
                    <a:lnTo>
                      <a:pt x="397" y="1787"/>
                    </a:lnTo>
                    <a:lnTo>
                      <a:pt x="394" y="1765"/>
                    </a:lnTo>
                    <a:lnTo>
                      <a:pt x="392" y="1731"/>
                    </a:lnTo>
                    <a:lnTo>
                      <a:pt x="390" y="1693"/>
                    </a:lnTo>
                    <a:lnTo>
                      <a:pt x="388" y="1652"/>
                    </a:lnTo>
                    <a:lnTo>
                      <a:pt x="385" y="1614"/>
                    </a:lnTo>
                    <a:lnTo>
                      <a:pt x="383" y="1578"/>
                    </a:lnTo>
                    <a:lnTo>
                      <a:pt x="383" y="1551"/>
                    </a:lnTo>
                    <a:lnTo>
                      <a:pt x="381" y="1533"/>
                    </a:lnTo>
                    <a:lnTo>
                      <a:pt x="381" y="1508"/>
                    </a:lnTo>
                    <a:lnTo>
                      <a:pt x="379" y="1474"/>
                    </a:lnTo>
                    <a:lnTo>
                      <a:pt x="376" y="1433"/>
                    </a:lnTo>
                    <a:lnTo>
                      <a:pt x="374" y="1395"/>
                    </a:lnTo>
                    <a:lnTo>
                      <a:pt x="372" y="1364"/>
                    </a:lnTo>
                    <a:lnTo>
                      <a:pt x="370" y="1341"/>
                    </a:lnTo>
                    <a:lnTo>
                      <a:pt x="370" y="1314"/>
                    </a:lnTo>
                    <a:lnTo>
                      <a:pt x="367" y="1289"/>
                    </a:lnTo>
                    <a:lnTo>
                      <a:pt x="363" y="1271"/>
                    </a:lnTo>
                    <a:lnTo>
                      <a:pt x="361" y="1262"/>
                    </a:lnTo>
                    <a:lnTo>
                      <a:pt x="358" y="1255"/>
                    </a:lnTo>
                    <a:lnTo>
                      <a:pt x="356" y="1251"/>
                    </a:lnTo>
                    <a:lnTo>
                      <a:pt x="356" y="1249"/>
                    </a:lnTo>
                    <a:lnTo>
                      <a:pt x="356" y="1253"/>
                    </a:lnTo>
                    <a:lnTo>
                      <a:pt x="356" y="1267"/>
                    </a:lnTo>
                    <a:lnTo>
                      <a:pt x="356" y="1287"/>
                    </a:lnTo>
                    <a:lnTo>
                      <a:pt x="354" y="1309"/>
                    </a:lnTo>
                    <a:lnTo>
                      <a:pt x="354" y="1327"/>
                    </a:lnTo>
                    <a:lnTo>
                      <a:pt x="354" y="1348"/>
                    </a:lnTo>
                    <a:lnTo>
                      <a:pt x="354" y="1375"/>
                    </a:lnTo>
                    <a:lnTo>
                      <a:pt x="349" y="1409"/>
                    </a:lnTo>
                    <a:lnTo>
                      <a:pt x="347" y="1449"/>
                    </a:lnTo>
                    <a:lnTo>
                      <a:pt x="343" y="1510"/>
                    </a:lnTo>
                    <a:lnTo>
                      <a:pt x="338" y="1573"/>
                    </a:lnTo>
                    <a:lnTo>
                      <a:pt x="334" y="1629"/>
                    </a:lnTo>
                    <a:lnTo>
                      <a:pt x="334" y="1679"/>
                    </a:lnTo>
                    <a:lnTo>
                      <a:pt x="334" y="1686"/>
                    </a:lnTo>
                    <a:lnTo>
                      <a:pt x="334" y="1702"/>
                    </a:lnTo>
                    <a:lnTo>
                      <a:pt x="336" y="1724"/>
                    </a:lnTo>
                    <a:lnTo>
                      <a:pt x="336" y="1751"/>
                    </a:lnTo>
                    <a:lnTo>
                      <a:pt x="336" y="1778"/>
                    </a:lnTo>
                    <a:lnTo>
                      <a:pt x="338" y="1801"/>
                    </a:lnTo>
                    <a:lnTo>
                      <a:pt x="338" y="1819"/>
                    </a:lnTo>
                    <a:lnTo>
                      <a:pt x="338" y="1841"/>
                    </a:lnTo>
                    <a:lnTo>
                      <a:pt x="338" y="1864"/>
                    </a:lnTo>
                    <a:lnTo>
                      <a:pt x="338" y="1882"/>
                    </a:lnTo>
                    <a:lnTo>
                      <a:pt x="336" y="1893"/>
                    </a:lnTo>
                    <a:lnTo>
                      <a:pt x="336" y="1898"/>
                    </a:lnTo>
                    <a:lnTo>
                      <a:pt x="336" y="1909"/>
                    </a:lnTo>
                    <a:lnTo>
                      <a:pt x="338" y="1922"/>
                    </a:lnTo>
                    <a:lnTo>
                      <a:pt x="336" y="1934"/>
                    </a:lnTo>
                    <a:lnTo>
                      <a:pt x="329" y="1941"/>
                    </a:lnTo>
                    <a:lnTo>
                      <a:pt x="316" y="1943"/>
                    </a:lnTo>
                    <a:lnTo>
                      <a:pt x="297" y="1945"/>
                    </a:lnTo>
                    <a:lnTo>
                      <a:pt x="279" y="1947"/>
                    </a:lnTo>
                    <a:lnTo>
                      <a:pt x="266" y="1945"/>
                    </a:lnTo>
                    <a:lnTo>
                      <a:pt x="257" y="1943"/>
                    </a:lnTo>
                    <a:lnTo>
                      <a:pt x="252" y="1938"/>
                    </a:lnTo>
                    <a:lnTo>
                      <a:pt x="250" y="1936"/>
                    </a:lnTo>
                    <a:lnTo>
                      <a:pt x="248" y="1932"/>
                    </a:lnTo>
                    <a:lnTo>
                      <a:pt x="246" y="1932"/>
                    </a:lnTo>
                    <a:lnTo>
                      <a:pt x="241" y="1929"/>
                    </a:lnTo>
                    <a:lnTo>
                      <a:pt x="239" y="1932"/>
                    </a:lnTo>
                    <a:lnTo>
                      <a:pt x="232" y="1934"/>
                    </a:lnTo>
                    <a:lnTo>
                      <a:pt x="221" y="1941"/>
                    </a:lnTo>
                    <a:lnTo>
                      <a:pt x="203" y="1950"/>
                    </a:lnTo>
                    <a:lnTo>
                      <a:pt x="180" y="1959"/>
                    </a:lnTo>
                    <a:lnTo>
                      <a:pt x="149" y="1965"/>
                    </a:lnTo>
                    <a:lnTo>
                      <a:pt x="115" y="1970"/>
                    </a:lnTo>
                    <a:lnTo>
                      <a:pt x="81" y="1968"/>
                    </a:lnTo>
                    <a:lnTo>
                      <a:pt x="58" y="1965"/>
                    </a:lnTo>
                    <a:lnTo>
                      <a:pt x="40" y="1961"/>
                    </a:lnTo>
                    <a:lnTo>
                      <a:pt x="29" y="1956"/>
                    </a:lnTo>
                    <a:lnTo>
                      <a:pt x="20" y="1954"/>
                    </a:lnTo>
                    <a:lnTo>
                      <a:pt x="16" y="1950"/>
                    </a:lnTo>
                    <a:lnTo>
                      <a:pt x="16" y="1947"/>
                    </a:lnTo>
                    <a:lnTo>
                      <a:pt x="16" y="1941"/>
                    </a:lnTo>
                    <a:lnTo>
                      <a:pt x="16" y="1936"/>
                    </a:lnTo>
                    <a:lnTo>
                      <a:pt x="18" y="1932"/>
                    </a:lnTo>
                    <a:lnTo>
                      <a:pt x="22" y="1927"/>
                    </a:lnTo>
                    <a:lnTo>
                      <a:pt x="27" y="1922"/>
                    </a:lnTo>
                    <a:lnTo>
                      <a:pt x="31" y="1922"/>
                    </a:lnTo>
                    <a:lnTo>
                      <a:pt x="43" y="1922"/>
                    </a:lnTo>
                    <a:lnTo>
                      <a:pt x="63" y="1920"/>
                    </a:lnTo>
                    <a:lnTo>
                      <a:pt x="88" y="1918"/>
                    </a:lnTo>
                    <a:lnTo>
                      <a:pt x="110" y="1911"/>
                    </a:lnTo>
                    <a:lnTo>
                      <a:pt x="131" y="1900"/>
                    </a:lnTo>
                    <a:lnTo>
                      <a:pt x="146" y="1882"/>
                    </a:lnTo>
                    <a:lnTo>
                      <a:pt x="155" y="1864"/>
                    </a:lnTo>
                    <a:lnTo>
                      <a:pt x="162" y="1850"/>
                    </a:lnTo>
                    <a:lnTo>
                      <a:pt x="167" y="1841"/>
                    </a:lnTo>
                    <a:lnTo>
                      <a:pt x="169" y="1837"/>
                    </a:lnTo>
                    <a:lnTo>
                      <a:pt x="169" y="1830"/>
                    </a:lnTo>
                    <a:lnTo>
                      <a:pt x="167" y="1819"/>
                    </a:lnTo>
                    <a:lnTo>
                      <a:pt x="164" y="1803"/>
                    </a:lnTo>
                    <a:lnTo>
                      <a:pt x="167" y="1778"/>
                    </a:lnTo>
                    <a:lnTo>
                      <a:pt x="169" y="1749"/>
                    </a:lnTo>
                    <a:lnTo>
                      <a:pt x="173" y="1724"/>
                    </a:lnTo>
                    <a:lnTo>
                      <a:pt x="178" y="1706"/>
                    </a:lnTo>
                    <a:lnTo>
                      <a:pt x="178" y="1693"/>
                    </a:lnTo>
                    <a:lnTo>
                      <a:pt x="178" y="1672"/>
                    </a:lnTo>
                    <a:lnTo>
                      <a:pt x="176" y="1648"/>
                    </a:lnTo>
                    <a:lnTo>
                      <a:pt x="173" y="1625"/>
                    </a:lnTo>
                    <a:lnTo>
                      <a:pt x="173" y="1605"/>
                    </a:lnTo>
                    <a:lnTo>
                      <a:pt x="173" y="1584"/>
                    </a:lnTo>
                    <a:lnTo>
                      <a:pt x="171" y="1555"/>
                    </a:lnTo>
                    <a:lnTo>
                      <a:pt x="171" y="1521"/>
                    </a:lnTo>
                    <a:lnTo>
                      <a:pt x="169" y="1487"/>
                    </a:lnTo>
                    <a:lnTo>
                      <a:pt x="167" y="1454"/>
                    </a:lnTo>
                    <a:lnTo>
                      <a:pt x="167" y="1427"/>
                    </a:lnTo>
                    <a:lnTo>
                      <a:pt x="162" y="1379"/>
                    </a:lnTo>
                    <a:lnTo>
                      <a:pt x="153" y="1330"/>
                    </a:lnTo>
                    <a:lnTo>
                      <a:pt x="144" y="1278"/>
                    </a:lnTo>
                    <a:lnTo>
                      <a:pt x="140" y="1240"/>
                    </a:lnTo>
                    <a:lnTo>
                      <a:pt x="135" y="1206"/>
                    </a:lnTo>
                    <a:lnTo>
                      <a:pt x="131" y="1176"/>
                    </a:lnTo>
                    <a:lnTo>
                      <a:pt x="128" y="1154"/>
                    </a:lnTo>
                    <a:lnTo>
                      <a:pt x="128" y="1131"/>
                    </a:lnTo>
                    <a:lnTo>
                      <a:pt x="128" y="1118"/>
                    </a:lnTo>
                    <a:lnTo>
                      <a:pt x="128" y="1113"/>
                    </a:lnTo>
                    <a:lnTo>
                      <a:pt x="128" y="1113"/>
                    </a:lnTo>
                    <a:lnTo>
                      <a:pt x="126" y="1111"/>
                    </a:lnTo>
                    <a:lnTo>
                      <a:pt x="124" y="1109"/>
                    </a:lnTo>
                    <a:lnTo>
                      <a:pt x="122" y="1107"/>
                    </a:lnTo>
                    <a:lnTo>
                      <a:pt x="119" y="1102"/>
                    </a:lnTo>
                    <a:lnTo>
                      <a:pt x="119" y="1095"/>
                    </a:lnTo>
                    <a:lnTo>
                      <a:pt x="119" y="1082"/>
                    </a:lnTo>
                    <a:lnTo>
                      <a:pt x="119" y="1055"/>
                    </a:lnTo>
                    <a:lnTo>
                      <a:pt x="119" y="1021"/>
                    </a:lnTo>
                    <a:lnTo>
                      <a:pt x="122" y="985"/>
                    </a:lnTo>
                    <a:lnTo>
                      <a:pt x="122" y="949"/>
                    </a:lnTo>
                    <a:lnTo>
                      <a:pt x="122" y="917"/>
                    </a:lnTo>
                    <a:lnTo>
                      <a:pt x="124" y="886"/>
                    </a:lnTo>
                    <a:lnTo>
                      <a:pt x="128" y="854"/>
                    </a:lnTo>
                    <a:lnTo>
                      <a:pt x="131" y="827"/>
                    </a:lnTo>
                    <a:lnTo>
                      <a:pt x="135" y="809"/>
                    </a:lnTo>
                    <a:lnTo>
                      <a:pt x="135" y="800"/>
                    </a:lnTo>
                    <a:lnTo>
                      <a:pt x="131" y="796"/>
                    </a:lnTo>
                    <a:lnTo>
                      <a:pt x="122" y="791"/>
                    </a:lnTo>
                    <a:lnTo>
                      <a:pt x="108" y="787"/>
                    </a:lnTo>
                    <a:lnTo>
                      <a:pt x="97" y="782"/>
                    </a:lnTo>
                    <a:lnTo>
                      <a:pt x="83" y="777"/>
                    </a:lnTo>
                    <a:lnTo>
                      <a:pt x="65" y="777"/>
                    </a:lnTo>
                    <a:lnTo>
                      <a:pt x="47" y="775"/>
                    </a:lnTo>
                    <a:lnTo>
                      <a:pt x="36" y="773"/>
                    </a:lnTo>
                    <a:lnTo>
                      <a:pt x="27" y="766"/>
                    </a:lnTo>
                    <a:lnTo>
                      <a:pt x="16" y="755"/>
                    </a:lnTo>
                    <a:lnTo>
                      <a:pt x="9" y="737"/>
                    </a:lnTo>
                    <a:lnTo>
                      <a:pt x="2" y="712"/>
                    </a:lnTo>
                    <a:lnTo>
                      <a:pt x="0" y="681"/>
                    </a:lnTo>
                    <a:lnTo>
                      <a:pt x="2" y="651"/>
                    </a:lnTo>
                    <a:lnTo>
                      <a:pt x="7" y="631"/>
                    </a:lnTo>
                    <a:lnTo>
                      <a:pt x="18" y="608"/>
                    </a:lnTo>
                    <a:lnTo>
                      <a:pt x="34" y="579"/>
                    </a:lnTo>
                    <a:lnTo>
                      <a:pt x="49" y="541"/>
                    </a:lnTo>
                    <a:lnTo>
                      <a:pt x="56" y="509"/>
                    </a:lnTo>
                    <a:lnTo>
                      <a:pt x="61" y="484"/>
                    </a:lnTo>
                    <a:lnTo>
                      <a:pt x="65" y="460"/>
                    </a:lnTo>
                    <a:lnTo>
                      <a:pt x="70" y="439"/>
                    </a:lnTo>
                    <a:lnTo>
                      <a:pt x="79" y="421"/>
                    </a:lnTo>
                    <a:lnTo>
                      <a:pt x="85" y="403"/>
                    </a:lnTo>
                    <a:lnTo>
                      <a:pt x="101" y="385"/>
                    </a:lnTo>
                    <a:lnTo>
                      <a:pt x="122" y="367"/>
                    </a:lnTo>
                    <a:lnTo>
                      <a:pt x="153" y="352"/>
                    </a:lnTo>
                    <a:lnTo>
                      <a:pt x="189" y="338"/>
                    </a:lnTo>
                    <a:lnTo>
                      <a:pt x="216" y="324"/>
                    </a:lnTo>
                    <a:lnTo>
                      <a:pt x="237" y="315"/>
                    </a:lnTo>
                    <a:lnTo>
                      <a:pt x="250" y="311"/>
                    </a:lnTo>
                    <a:lnTo>
                      <a:pt x="255" y="309"/>
                    </a:lnTo>
                    <a:lnTo>
                      <a:pt x="255" y="306"/>
                    </a:lnTo>
                    <a:lnTo>
                      <a:pt x="255" y="302"/>
                    </a:lnTo>
                    <a:lnTo>
                      <a:pt x="255" y="295"/>
                    </a:lnTo>
                    <a:lnTo>
                      <a:pt x="257" y="288"/>
                    </a:lnTo>
                    <a:lnTo>
                      <a:pt x="257" y="282"/>
                    </a:lnTo>
                    <a:lnTo>
                      <a:pt x="259" y="277"/>
                    </a:lnTo>
                    <a:lnTo>
                      <a:pt x="261" y="275"/>
                    </a:lnTo>
                    <a:lnTo>
                      <a:pt x="264" y="270"/>
                    </a:lnTo>
                    <a:lnTo>
                      <a:pt x="268" y="266"/>
                    </a:lnTo>
                    <a:lnTo>
                      <a:pt x="268" y="261"/>
                    </a:lnTo>
                    <a:lnTo>
                      <a:pt x="268" y="252"/>
                    </a:lnTo>
                    <a:lnTo>
                      <a:pt x="266" y="246"/>
                    </a:lnTo>
                    <a:lnTo>
                      <a:pt x="261" y="228"/>
                    </a:lnTo>
                    <a:lnTo>
                      <a:pt x="255" y="212"/>
                    </a:lnTo>
                    <a:lnTo>
                      <a:pt x="255" y="200"/>
                    </a:lnTo>
                    <a:lnTo>
                      <a:pt x="252" y="196"/>
                    </a:lnTo>
                    <a:lnTo>
                      <a:pt x="248" y="182"/>
                    </a:lnTo>
                    <a:lnTo>
                      <a:pt x="243" y="167"/>
                    </a:lnTo>
                    <a:lnTo>
                      <a:pt x="239" y="144"/>
                    </a:lnTo>
                    <a:lnTo>
                      <a:pt x="234" y="122"/>
                    </a:lnTo>
                    <a:lnTo>
                      <a:pt x="232" y="97"/>
                    </a:lnTo>
                    <a:lnTo>
                      <a:pt x="232" y="74"/>
                    </a:lnTo>
                    <a:lnTo>
                      <a:pt x="237" y="52"/>
                    </a:lnTo>
                    <a:lnTo>
                      <a:pt x="246" y="31"/>
                    </a:lnTo>
                    <a:lnTo>
                      <a:pt x="259" y="13"/>
                    </a:lnTo>
                    <a:lnTo>
                      <a:pt x="282" y="4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27" name="Freeform 1221"/>
              <p:cNvSpPr>
                <a:spLocks/>
              </p:cNvSpPr>
              <p:nvPr/>
            </p:nvSpPr>
            <p:spPr bwMode="auto">
              <a:xfrm>
                <a:off x="-3554410" y="4909793"/>
                <a:ext cx="287338" cy="414338"/>
              </a:xfrm>
              <a:custGeom>
                <a:avLst/>
                <a:gdLst>
                  <a:gd name="T0" fmla="*/ 165 w 181"/>
                  <a:gd name="T1" fmla="*/ 0 h 261"/>
                  <a:gd name="T2" fmla="*/ 167 w 181"/>
                  <a:gd name="T3" fmla="*/ 4 h 261"/>
                  <a:gd name="T4" fmla="*/ 169 w 181"/>
                  <a:gd name="T5" fmla="*/ 9 h 261"/>
                  <a:gd name="T6" fmla="*/ 171 w 181"/>
                  <a:gd name="T7" fmla="*/ 13 h 261"/>
                  <a:gd name="T8" fmla="*/ 176 w 181"/>
                  <a:gd name="T9" fmla="*/ 16 h 261"/>
                  <a:gd name="T10" fmla="*/ 178 w 181"/>
                  <a:gd name="T11" fmla="*/ 18 h 261"/>
                  <a:gd name="T12" fmla="*/ 181 w 181"/>
                  <a:gd name="T13" fmla="*/ 18 h 261"/>
                  <a:gd name="T14" fmla="*/ 151 w 181"/>
                  <a:gd name="T15" fmla="*/ 43 h 261"/>
                  <a:gd name="T16" fmla="*/ 124 w 181"/>
                  <a:gd name="T17" fmla="*/ 72 h 261"/>
                  <a:gd name="T18" fmla="*/ 99 w 181"/>
                  <a:gd name="T19" fmla="*/ 104 h 261"/>
                  <a:gd name="T20" fmla="*/ 75 w 181"/>
                  <a:gd name="T21" fmla="*/ 135 h 261"/>
                  <a:gd name="T22" fmla="*/ 54 w 181"/>
                  <a:gd name="T23" fmla="*/ 167 h 261"/>
                  <a:gd name="T24" fmla="*/ 36 w 181"/>
                  <a:gd name="T25" fmla="*/ 196 h 261"/>
                  <a:gd name="T26" fmla="*/ 20 w 181"/>
                  <a:gd name="T27" fmla="*/ 223 h 261"/>
                  <a:gd name="T28" fmla="*/ 11 w 181"/>
                  <a:gd name="T29" fmla="*/ 243 h 261"/>
                  <a:gd name="T30" fmla="*/ 2 w 181"/>
                  <a:gd name="T31" fmla="*/ 257 h 261"/>
                  <a:gd name="T32" fmla="*/ 0 w 181"/>
                  <a:gd name="T33" fmla="*/ 261 h 261"/>
                  <a:gd name="T34" fmla="*/ 0 w 181"/>
                  <a:gd name="T35" fmla="*/ 241 h 261"/>
                  <a:gd name="T36" fmla="*/ 2 w 181"/>
                  <a:gd name="T37" fmla="*/ 212 h 261"/>
                  <a:gd name="T38" fmla="*/ 5 w 181"/>
                  <a:gd name="T39" fmla="*/ 178 h 261"/>
                  <a:gd name="T40" fmla="*/ 7 w 181"/>
                  <a:gd name="T41" fmla="*/ 144 h 261"/>
                  <a:gd name="T42" fmla="*/ 9 w 181"/>
                  <a:gd name="T43" fmla="*/ 110 h 261"/>
                  <a:gd name="T44" fmla="*/ 11 w 181"/>
                  <a:gd name="T45" fmla="*/ 81 h 261"/>
                  <a:gd name="T46" fmla="*/ 14 w 181"/>
                  <a:gd name="T47" fmla="*/ 61 h 261"/>
                  <a:gd name="T48" fmla="*/ 14 w 181"/>
                  <a:gd name="T49" fmla="*/ 52 h 261"/>
                  <a:gd name="T50" fmla="*/ 14 w 181"/>
                  <a:gd name="T51" fmla="*/ 47 h 261"/>
                  <a:gd name="T52" fmla="*/ 14 w 181"/>
                  <a:gd name="T53" fmla="*/ 40 h 261"/>
                  <a:gd name="T54" fmla="*/ 16 w 181"/>
                  <a:gd name="T55" fmla="*/ 34 h 261"/>
                  <a:gd name="T56" fmla="*/ 18 w 181"/>
                  <a:gd name="T57" fmla="*/ 29 h 261"/>
                  <a:gd name="T58" fmla="*/ 18 w 181"/>
                  <a:gd name="T59" fmla="*/ 22 h 261"/>
                  <a:gd name="T60" fmla="*/ 20 w 181"/>
                  <a:gd name="T61" fmla="*/ 18 h 261"/>
                  <a:gd name="T62" fmla="*/ 20 w 181"/>
                  <a:gd name="T63" fmla="*/ 18 h 261"/>
                  <a:gd name="T64" fmla="*/ 23 w 181"/>
                  <a:gd name="T65" fmla="*/ 22 h 261"/>
                  <a:gd name="T66" fmla="*/ 29 w 181"/>
                  <a:gd name="T67" fmla="*/ 34 h 261"/>
                  <a:gd name="T68" fmla="*/ 41 w 181"/>
                  <a:gd name="T69" fmla="*/ 47 h 261"/>
                  <a:gd name="T70" fmla="*/ 47 w 181"/>
                  <a:gd name="T71" fmla="*/ 61 h 261"/>
                  <a:gd name="T72" fmla="*/ 54 w 181"/>
                  <a:gd name="T73" fmla="*/ 67 h 261"/>
                  <a:gd name="T74" fmla="*/ 56 w 181"/>
                  <a:gd name="T75" fmla="*/ 70 h 261"/>
                  <a:gd name="T76" fmla="*/ 59 w 181"/>
                  <a:gd name="T77" fmla="*/ 70 h 261"/>
                  <a:gd name="T78" fmla="*/ 59 w 181"/>
                  <a:gd name="T79" fmla="*/ 70 h 261"/>
                  <a:gd name="T80" fmla="*/ 61 w 181"/>
                  <a:gd name="T81" fmla="*/ 70 h 261"/>
                  <a:gd name="T82" fmla="*/ 65 w 181"/>
                  <a:gd name="T83" fmla="*/ 67 h 261"/>
                  <a:gd name="T84" fmla="*/ 72 w 181"/>
                  <a:gd name="T85" fmla="*/ 63 h 261"/>
                  <a:gd name="T86" fmla="*/ 84 w 181"/>
                  <a:gd name="T87" fmla="*/ 54 h 261"/>
                  <a:gd name="T88" fmla="*/ 99 w 181"/>
                  <a:gd name="T89" fmla="*/ 43 h 261"/>
                  <a:gd name="T90" fmla="*/ 117 w 181"/>
                  <a:gd name="T91" fmla="*/ 31 h 261"/>
                  <a:gd name="T92" fmla="*/ 135 w 181"/>
                  <a:gd name="T93" fmla="*/ 20 h 261"/>
                  <a:gd name="T94" fmla="*/ 149 w 181"/>
                  <a:gd name="T95" fmla="*/ 11 h 261"/>
                  <a:gd name="T96" fmla="*/ 160 w 181"/>
                  <a:gd name="T97" fmla="*/ 2 h 261"/>
                  <a:gd name="T98" fmla="*/ 165 w 181"/>
                  <a:gd name="T9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61">
                    <a:moveTo>
                      <a:pt x="165" y="0"/>
                    </a:moveTo>
                    <a:lnTo>
                      <a:pt x="167" y="4"/>
                    </a:lnTo>
                    <a:lnTo>
                      <a:pt x="169" y="9"/>
                    </a:lnTo>
                    <a:lnTo>
                      <a:pt x="171" y="13"/>
                    </a:lnTo>
                    <a:lnTo>
                      <a:pt x="176" y="16"/>
                    </a:lnTo>
                    <a:lnTo>
                      <a:pt x="178" y="18"/>
                    </a:lnTo>
                    <a:lnTo>
                      <a:pt x="181" y="18"/>
                    </a:lnTo>
                    <a:lnTo>
                      <a:pt x="151" y="43"/>
                    </a:lnTo>
                    <a:lnTo>
                      <a:pt x="124" y="72"/>
                    </a:lnTo>
                    <a:lnTo>
                      <a:pt x="99" y="104"/>
                    </a:lnTo>
                    <a:lnTo>
                      <a:pt x="75" y="135"/>
                    </a:lnTo>
                    <a:lnTo>
                      <a:pt x="54" y="167"/>
                    </a:lnTo>
                    <a:lnTo>
                      <a:pt x="36" y="196"/>
                    </a:lnTo>
                    <a:lnTo>
                      <a:pt x="20" y="223"/>
                    </a:lnTo>
                    <a:lnTo>
                      <a:pt x="11" y="243"/>
                    </a:lnTo>
                    <a:lnTo>
                      <a:pt x="2" y="257"/>
                    </a:lnTo>
                    <a:lnTo>
                      <a:pt x="0" y="261"/>
                    </a:lnTo>
                    <a:lnTo>
                      <a:pt x="0" y="241"/>
                    </a:lnTo>
                    <a:lnTo>
                      <a:pt x="2" y="212"/>
                    </a:lnTo>
                    <a:lnTo>
                      <a:pt x="5" y="178"/>
                    </a:lnTo>
                    <a:lnTo>
                      <a:pt x="7" y="144"/>
                    </a:lnTo>
                    <a:lnTo>
                      <a:pt x="9" y="110"/>
                    </a:lnTo>
                    <a:lnTo>
                      <a:pt x="11" y="81"/>
                    </a:lnTo>
                    <a:lnTo>
                      <a:pt x="14" y="61"/>
                    </a:lnTo>
                    <a:lnTo>
                      <a:pt x="14" y="52"/>
                    </a:lnTo>
                    <a:lnTo>
                      <a:pt x="14" y="47"/>
                    </a:lnTo>
                    <a:lnTo>
                      <a:pt x="14" y="40"/>
                    </a:lnTo>
                    <a:lnTo>
                      <a:pt x="16" y="34"/>
                    </a:lnTo>
                    <a:lnTo>
                      <a:pt x="18" y="29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22"/>
                    </a:lnTo>
                    <a:lnTo>
                      <a:pt x="29" y="34"/>
                    </a:lnTo>
                    <a:lnTo>
                      <a:pt x="41" y="47"/>
                    </a:lnTo>
                    <a:lnTo>
                      <a:pt x="47" y="61"/>
                    </a:lnTo>
                    <a:lnTo>
                      <a:pt x="54" y="67"/>
                    </a:lnTo>
                    <a:lnTo>
                      <a:pt x="56" y="70"/>
                    </a:lnTo>
                    <a:lnTo>
                      <a:pt x="59" y="70"/>
                    </a:lnTo>
                    <a:lnTo>
                      <a:pt x="59" y="70"/>
                    </a:lnTo>
                    <a:lnTo>
                      <a:pt x="61" y="70"/>
                    </a:lnTo>
                    <a:lnTo>
                      <a:pt x="65" y="67"/>
                    </a:lnTo>
                    <a:lnTo>
                      <a:pt x="72" y="63"/>
                    </a:lnTo>
                    <a:lnTo>
                      <a:pt x="84" y="54"/>
                    </a:lnTo>
                    <a:lnTo>
                      <a:pt x="99" y="43"/>
                    </a:lnTo>
                    <a:lnTo>
                      <a:pt x="117" y="31"/>
                    </a:lnTo>
                    <a:lnTo>
                      <a:pt x="135" y="20"/>
                    </a:lnTo>
                    <a:lnTo>
                      <a:pt x="149" y="11"/>
                    </a:lnTo>
                    <a:lnTo>
                      <a:pt x="160" y="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28" name="Freeform 1222"/>
              <p:cNvSpPr>
                <a:spLocks/>
              </p:cNvSpPr>
              <p:nvPr/>
            </p:nvSpPr>
            <p:spPr bwMode="auto">
              <a:xfrm>
                <a:off x="-3557585" y="5009805"/>
                <a:ext cx="117475" cy="319088"/>
              </a:xfrm>
              <a:custGeom>
                <a:avLst/>
                <a:gdLst>
                  <a:gd name="T0" fmla="*/ 61 w 74"/>
                  <a:gd name="T1" fmla="*/ 0 h 201"/>
                  <a:gd name="T2" fmla="*/ 65 w 74"/>
                  <a:gd name="T3" fmla="*/ 0 h 201"/>
                  <a:gd name="T4" fmla="*/ 67 w 74"/>
                  <a:gd name="T5" fmla="*/ 2 h 201"/>
                  <a:gd name="T6" fmla="*/ 72 w 74"/>
                  <a:gd name="T7" fmla="*/ 4 h 201"/>
                  <a:gd name="T8" fmla="*/ 74 w 74"/>
                  <a:gd name="T9" fmla="*/ 7 h 201"/>
                  <a:gd name="T10" fmla="*/ 74 w 74"/>
                  <a:gd name="T11" fmla="*/ 11 h 201"/>
                  <a:gd name="T12" fmla="*/ 74 w 74"/>
                  <a:gd name="T13" fmla="*/ 13 h 201"/>
                  <a:gd name="T14" fmla="*/ 72 w 74"/>
                  <a:gd name="T15" fmla="*/ 18 h 201"/>
                  <a:gd name="T16" fmla="*/ 67 w 74"/>
                  <a:gd name="T17" fmla="*/ 20 h 201"/>
                  <a:gd name="T18" fmla="*/ 65 w 74"/>
                  <a:gd name="T19" fmla="*/ 22 h 201"/>
                  <a:gd name="T20" fmla="*/ 63 w 74"/>
                  <a:gd name="T21" fmla="*/ 25 h 201"/>
                  <a:gd name="T22" fmla="*/ 61 w 74"/>
                  <a:gd name="T23" fmla="*/ 25 h 201"/>
                  <a:gd name="T24" fmla="*/ 61 w 74"/>
                  <a:gd name="T25" fmla="*/ 27 h 201"/>
                  <a:gd name="T26" fmla="*/ 61 w 74"/>
                  <a:gd name="T27" fmla="*/ 29 h 201"/>
                  <a:gd name="T28" fmla="*/ 61 w 74"/>
                  <a:gd name="T29" fmla="*/ 36 h 201"/>
                  <a:gd name="T30" fmla="*/ 61 w 74"/>
                  <a:gd name="T31" fmla="*/ 45 h 201"/>
                  <a:gd name="T32" fmla="*/ 58 w 74"/>
                  <a:gd name="T33" fmla="*/ 56 h 201"/>
                  <a:gd name="T34" fmla="*/ 56 w 74"/>
                  <a:gd name="T35" fmla="*/ 77 h 201"/>
                  <a:gd name="T36" fmla="*/ 52 w 74"/>
                  <a:gd name="T37" fmla="*/ 99 h 201"/>
                  <a:gd name="T38" fmla="*/ 40 w 74"/>
                  <a:gd name="T39" fmla="*/ 124 h 201"/>
                  <a:gd name="T40" fmla="*/ 31 w 74"/>
                  <a:gd name="T41" fmla="*/ 146 h 201"/>
                  <a:gd name="T42" fmla="*/ 20 w 74"/>
                  <a:gd name="T43" fmla="*/ 169 h 201"/>
                  <a:gd name="T44" fmla="*/ 11 w 74"/>
                  <a:gd name="T45" fmla="*/ 185 h 201"/>
                  <a:gd name="T46" fmla="*/ 4 w 74"/>
                  <a:gd name="T47" fmla="*/ 196 h 201"/>
                  <a:gd name="T48" fmla="*/ 0 w 74"/>
                  <a:gd name="T49" fmla="*/ 201 h 201"/>
                  <a:gd name="T50" fmla="*/ 4 w 74"/>
                  <a:gd name="T51" fmla="*/ 108 h 201"/>
                  <a:gd name="T52" fmla="*/ 9 w 74"/>
                  <a:gd name="T53" fmla="*/ 83 h 201"/>
                  <a:gd name="T54" fmla="*/ 20 w 74"/>
                  <a:gd name="T55" fmla="*/ 61 h 201"/>
                  <a:gd name="T56" fmla="*/ 34 w 74"/>
                  <a:gd name="T57" fmla="*/ 43 h 201"/>
                  <a:gd name="T58" fmla="*/ 43 w 74"/>
                  <a:gd name="T59" fmla="*/ 29 h 201"/>
                  <a:gd name="T60" fmla="*/ 45 w 74"/>
                  <a:gd name="T61" fmla="*/ 20 h 201"/>
                  <a:gd name="T62" fmla="*/ 49 w 74"/>
                  <a:gd name="T63" fmla="*/ 11 h 201"/>
                  <a:gd name="T64" fmla="*/ 52 w 74"/>
                  <a:gd name="T65" fmla="*/ 7 h 201"/>
                  <a:gd name="T66" fmla="*/ 56 w 74"/>
                  <a:gd name="T67" fmla="*/ 2 h 201"/>
                  <a:gd name="T68" fmla="*/ 61 w 74"/>
                  <a:gd name="T6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4" h="201">
                    <a:moveTo>
                      <a:pt x="61" y="0"/>
                    </a:moveTo>
                    <a:lnTo>
                      <a:pt x="65" y="0"/>
                    </a:lnTo>
                    <a:lnTo>
                      <a:pt x="67" y="2"/>
                    </a:lnTo>
                    <a:lnTo>
                      <a:pt x="72" y="4"/>
                    </a:lnTo>
                    <a:lnTo>
                      <a:pt x="74" y="7"/>
                    </a:lnTo>
                    <a:lnTo>
                      <a:pt x="74" y="11"/>
                    </a:lnTo>
                    <a:lnTo>
                      <a:pt x="74" y="13"/>
                    </a:lnTo>
                    <a:lnTo>
                      <a:pt x="72" y="18"/>
                    </a:lnTo>
                    <a:lnTo>
                      <a:pt x="67" y="20"/>
                    </a:lnTo>
                    <a:lnTo>
                      <a:pt x="65" y="22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1" y="36"/>
                    </a:lnTo>
                    <a:lnTo>
                      <a:pt x="61" y="45"/>
                    </a:lnTo>
                    <a:lnTo>
                      <a:pt x="58" y="56"/>
                    </a:lnTo>
                    <a:lnTo>
                      <a:pt x="56" y="77"/>
                    </a:lnTo>
                    <a:lnTo>
                      <a:pt x="52" y="99"/>
                    </a:lnTo>
                    <a:lnTo>
                      <a:pt x="40" y="124"/>
                    </a:lnTo>
                    <a:lnTo>
                      <a:pt x="31" y="146"/>
                    </a:lnTo>
                    <a:lnTo>
                      <a:pt x="20" y="169"/>
                    </a:lnTo>
                    <a:lnTo>
                      <a:pt x="11" y="185"/>
                    </a:lnTo>
                    <a:lnTo>
                      <a:pt x="4" y="196"/>
                    </a:lnTo>
                    <a:lnTo>
                      <a:pt x="0" y="201"/>
                    </a:lnTo>
                    <a:lnTo>
                      <a:pt x="4" y="108"/>
                    </a:lnTo>
                    <a:lnTo>
                      <a:pt x="9" y="83"/>
                    </a:lnTo>
                    <a:lnTo>
                      <a:pt x="20" y="61"/>
                    </a:lnTo>
                    <a:lnTo>
                      <a:pt x="34" y="43"/>
                    </a:lnTo>
                    <a:lnTo>
                      <a:pt x="43" y="29"/>
                    </a:lnTo>
                    <a:lnTo>
                      <a:pt x="45" y="20"/>
                    </a:lnTo>
                    <a:lnTo>
                      <a:pt x="49" y="11"/>
                    </a:lnTo>
                    <a:lnTo>
                      <a:pt x="52" y="7"/>
                    </a:lnTo>
                    <a:lnTo>
                      <a:pt x="56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29" name="Freeform 1223"/>
              <p:cNvSpPr>
                <a:spLocks/>
              </p:cNvSpPr>
              <p:nvPr/>
            </p:nvSpPr>
            <p:spPr bwMode="auto">
              <a:xfrm>
                <a:off x="-3446460" y="5012980"/>
                <a:ext cx="60325" cy="47625"/>
              </a:xfrm>
              <a:custGeom>
                <a:avLst/>
                <a:gdLst>
                  <a:gd name="T0" fmla="*/ 2 w 38"/>
                  <a:gd name="T1" fmla="*/ 0 h 30"/>
                  <a:gd name="T2" fmla="*/ 38 w 38"/>
                  <a:gd name="T3" fmla="*/ 30 h 30"/>
                  <a:gd name="T4" fmla="*/ 38 w 38"/>
                  <a:gd name="T5" fmla="*/ 30 h 30"/>
                  <a:gd name="T6" fmla="*/ 0 w 38"/>
                  <a:gd name="T7" fmla="*/ 0 h 30"/>
                  <a:gd name="T8" fmla="*/ 2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2" y="0"/>
                    </a:moveTo>
                    <a:lnTo>
                      <a:pt x="38" y="30"/>
                    </a:lnTo>
                    <a:lnTo>
                      <a:pt x="38" y="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30" name="Freeform 1224"/>
              <p:cNvSpPr>
                <a:spLocks/>
              </p:cNvSpPr>
              <p:nvPr/>
            </p:nvSpPr>
            <p:spPr bwMode="auto">
              <a:xfrm>
                <a:off x="-3536948" y="5009805"/>
                <a:ext cx="61913" cy="53975"/>
              </a:xfrm>
              <a:custGeom>
                <a:avLst/>
                <a:gdLst>
                  <a:gd name="T0" fmla="*/ 39 w 39"/>
                  <a:gd name="T1" fmla="*/ 0 h 34"/>
                  <a:gd name="T2" fmla="*/ 39 w 39"/>
                  <a:gd name="T3" fmla="*/ 0 h 34"/>
                  <a:gd name="T4" fmla="*/ 0 w 39"/>
                  <a:gd name="T5" fmla="*/ 34 h 34"/>
                  <a:gd name="T6" fmla="*/ 0 w 39"/>
                  <a:gd name="T7" fmla="*/ 32 h 34"/>
                  <a:gd name="T8" fmla="*/ 39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39" y="0"/>
                    </a:moveTo>
                    <a:lnTo>
                      <a:pt x="39" y="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31" name="Freeform 1225"/>
              <p:cNvSpPr>
                <a:spLocks/>
              </p:cNvSpPr>
              <p:nvPr/>
            </p:nvSpPr>
            <p:spPr bwMode="auto">
              <a:xfrm>
                <a:off x="-3719510" y="5481293"/>
                <a:ext cx="57150" cy="119063"/>
              </a:xfrm>
              <a:custGeom>
                <a:avLst/>
                <a:gdLst>
                  <a:gd name="T0" fmla="*/ 34 w 36"/>
                  <a:gd name="T1" fmla="*/ 0 h 75"/>
                  <a:gd name="T2" fmla="*/ 36 w 36"/>
                  <a:gd name="T3" fmla="*/ 0 h 75"/>
                  <a:gd name="T4" fmla="*/ 36 w 36"/>
                  <a:gd name="T5" fmla="*/ 0 h 75"/>
                  <a:gd name="T6" fmla="*/ 34 w 36"/>
                  <a:gd name="T7" fmla="*/ 5 h 75"/>
                  <a:gd name="T8" fmla="*/ 30 w 36"/>
                  <a:gd name="T9" fmla="*/ 16 h 75"/>
                  <a:gd name="T10" fmla="*/ 23 w 36"/>
                  <a:gd name="T11" fmla="*/ 30 h 75"/>
                  <a:gd name="T12" fmla="*/ 14 w 36"/>
                  <a:gd name="T13" fmla="*/ 48 h 75"/>
                  <a:gd name="T14" fmla="*/ 9 w 36"/>
                  <a:gd name="T15" fmla="*/ 61 h 75"/>
                  <a:gd name="T16" fmla="*/ 7 w 36"/>
                  <a:gd name="T17" fmla="*/ 75 h 75"/>
                  <a:gd name="T18" fmla="*/ 7 w 36"/>
                  <a:gd name="T19" fmla="*/ 75 h 75"/>
                  <a:gd name="T20" fmla="*/ 3 w 36"/>
                  <a:gd name="T21" fmla="*/ 75 h 75"/>
                  <a:gd name="T22" fmla="*/ 0 w 36"/>
                  <a:gd name="T23" fmla="*/ 73 h 75"/>
                  <a:gd name="T24" fmla="*/ 0 w 36"/>
                  <a:gd name="T25" fmla="*/ 66 h 75"/>
                  <a:gd name="T26" fmla="*/ 3 w 36"/>
                  <a:gd name="T27" fmla="*/ 50 h 75"/>
                  <a:gd name="T28" fmla="*/ 9 w 36"/>
                  <a:gd name="T29" fmla="*/ 32 h 75"/>
                  <a:gd name="T30" fmla="*/ 16 w 36"/>
                  <a:gd name="T31" fmla="*/ 14 h 75"/>
                  <a:gd name="T32" fmla="*/ 23 w 36"/>
                  <a:gd name="T33" fmla="*/ 5 h 75"/>
                  <a:gd name="T34" fmla="*/ 27 w 36"/>
                  <a:gd name="T35" fmla="*/ 0 h 75"/>
                  <a:gd name="T36" fmla="*/ 32 w 36"/>
                  <a:gd name="T37" fmla="*/ 0 h 75"/>
                  <a:gd name="T38" fmla="*/ 34 w 36"/>
                  <a:gd name="T3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75">
                    <a:moveTo>
                      <a:pt x="34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34" y="5"/>
                    </a:lnTo>
                    <a:lnTo>
                      <a:pt x="30" y="16"/>
                    </a:lnTo>
                    <a:lnTo>
                      <a:pt x="23" y="30"/>
                    </a:lnTo>
                    <a:lnTo>
                      <a:pt x="14" y="48"/>
                    </a:lnTo>
                    <a:lnTo>
                      <a:pt x="9" y="61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3" y="75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3" y="50"/>
                    </a:lnTo>
                    <a:lnTo>
                      <a:pt x="9" y="32"/>
                    </a:lnTo>
                    <a:lnTo>
                      <a:pt x="16" y="14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  <p:sp>
            <p:nvSpPr>
              <p:cNvPr id="32" name="Freeform 1226"/>
              <p:cNvSpPr>
                <a:spLocks/>
              </p:cNvSpPr>
              <p:nvPr/>
            </p:nvSpPr>
            <p:spPr bwMode="auto">
              <a:xfrm>
                <a:off x="-3582985" y="5635280"/>
                <a:ext cx="25400" cy="107950"/>
              </a:xfrm>
              <a:custGeom>
                <a:avLst/>
                <a:gdLst>
                  <a:gd name="T0" fmla="*/ 16 w 16"/>
                  <a:gd name="T1" fmla="*/ 0 h 68"/>
                  <a:gd name="T2" fmla="*/ 16 w 16"/>
                  <a:gd name="T3" fmla="*/ 68 h 68"/>
                  <a:gd name="T4" fmla="*/ 14 w 16"/>
                  <a:gd name="T5" fmla="*/ 68 h 68"/>
                  <a:gd name="T6" fmla="*/ 11 w 16"/>
                  <a:gd name="T7" fmla="*/ 68 h 68"/>
                  <a:gd name="T8" fmla="*/ 7 w 16"/>
                  <a:gd name="T9" fmla="*/ 68 h 68"/>
                  <a:gd name="T10" fmla="*/ 5 w 16"/>
                  <a:gd name="T11" fmla="*/ 68 h 68"/>
                  <a:gd name="T12" fmla="*/ 2 w 16"/>
                  <a:gd name="T13" fmla="*/ 66 h 68"/>
                  <a:gd name="T14" fmla="*/ 0 w 16"/>
                  <a:gd name="T15" fmla="*/ 61 h 68"/>
                  <a:gd name="T16" fmla="*/ 0 w 16"/>
                  <a:gd name="T17" fmla="*/ 52 h 68"/>
                  <a:gd name="T18" fmla="*/ 0 w 16"/>
                  <a:gd name="T19" fmla="*/ 39 h 68"/>
                  <a:gd name="T20" fmla="*/ 0 w 16"/>
                  <a:gd name="T21" fmla="*/ 25 h 68"/>
                  <a:gd name="T22" fmla="*/ 0 w 16"/>
                  <a:gd name="T23" fmla="*/ 18 h 68"/>
                  <a:gd name="T24" fmla="*/ 16 w 16"/>
                  <a:gd name="T2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68">
                    <a:moveTo>
                      <a:pt x="16" y="0"/>
                    </a:moveTo>
                    <a:lnTo>
                      <a:pt x="16" y="68"/>
                    </a:lnTo>
                    <a:lnTo>
                      <a:pt x="14" y="68"/>
                    </a:lnTo>
                    <a:lnTo>
                      <a:pt x="11" y="68"/>
                    </a:lnTo>
                    <a:lnTo>
                      <a:pt x="7" y="68"/>
                    </a:lnTo>
                    <a:lnTo>
                      <a:pt x="5" y="68"/>
                    </a:lnTo>
                    <a:lnTo>
                      <a:pt x="2" y="66"/>
                    </a:lnTo>
                    <a:lnTo>
                      <a:pt x="0" y="61"/>
                    </a:lnTo>
                    <a:lnTo>
                      <a:pt x="0" y="52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2A2D34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SV" sz="900"/>
              </a:p>
            </p:txBody>
          </p:sp>
        </p:grpSp>
        <p:sp>
          <p:nvSpPr>
            <p:cNvPr id="33" name="Freeform 14187"/>
            <p:cNvSpPr>
              <a:spLocks noChangeAspect="1"/>
            </p:cNvSpPr>
            <p:nvPr/>
          </p:nvSpPr>
          <p:spPr bwMode="auto">
            <a:xfrm>
              <a:off x="20153550" y="5120383"/>
              <a:ext cx="4208596" cy="8075115"/>
            </a:xfrm>
            <a:custGeom>
              <a:avLst/>
              <a:gdLst>
                <a:gd name="T0" fmla="*/ 1376 w 1589"/>
                <a:gd name="T1" fmla="*/ 4 h 3049"/>
                <a:gd name="T2" fmla="*/ 1428 w 1589"/>
                <a:gd name="T3" fmla="*/ 10 h 3049"/>
                <a:gd name="T4" fmla="*/ 1469 w 1589"/>
                <a:gd name="T5" fmla="*/ 25 h 3049"/>
                <a:gd name="T6" fmla="*/ 1488 w 1589"/>
                <a:gd name="T7" fmla="*/ 146 h 3049"/>
                <a:gd name="T8" fmla="*/ 1545 w 1589"/>
                <a:gd name="T9" fmla="*/ 292 h 3049"/>
                <a:gd name="T10" fmla="*/ 1585 w 1589"/>
                <a:gd name="T11" fmla="*/ 395 h 3049"/>
                <a:gd name="T12" fmla="*/ 1492 w 1589"/>
                <a:gd name="T13" fmla="*/ 679 h 3049"/>
                <a:gd name="T14" fmla="*/ 1405 w 1589"/>
                <a:gd name="T15" fmla="*/ 742 h 3049"/>
                <a:gd name="T16" fmla="*/ 1477 w 1589"/>
                <a:gd name="T17" fmla="*/ 1275 h 3049"/>
                <a:gd name="T18" fmla="*/ 1492 w 1589"/>
                <a:gd name="T19" fmla="*/ 1617 h 3049"/>
                <a:gd name="T20" fmla="*/ 1363 w 1589"/>
                <a:gd name="T21" fmla="*/ 1529 h 3049"/>
                <a:gd name="T22" fmla="*/ 1342 w 1589"/>
                <a:gd name="T23" fmla="*/ 2013 h 3049"/>
                <a:gd name="T24" fmla="*/ 1386 w 1589"/>
                <a:gd name="T25" fmla="*/ 2962 h 3049"/>
                <a:gd name="T26" fmla="*/ 1338 w 1589"/>
                <a:gd name="T27" fmla="*/ 3049 h 3049"/>
                <a:gd name="T28" fmla="*/ 1202 w 1589"/>
                <a:gd name="T29" fmla="*/ 3002 h 3049"/>
                <a:gd name="T30" fmla="*/ 1187 w 1589"/>
                <a:gd name="T31" fmla="*/ 2914 h 3049"/>
                <a:gd name="T32" fmla="*/ 1147 w 1589"/>
                <a:gd name="T33" fmla="*/ 2588 h 3049"/>
                <a:gd name="T34" fmla="*/ 995 w 1589"/>
                <a:gd name="T35" fmla="*/ 1842 h 3049"/>
                <a:gd name="T36" fmla="*/ 909 w 1589"/>
                <a:gd name="T37" fmla="*/ 1947 h 3049"/>
                <a:gd name="T38" fmla="*/ 748 w 1589"/>
                <a:gd name="T39" fmla="*/ 2497 h 3049"/>
                <a:gd name="T40" fmla="*/ 708 w 1589"/>
                <a:gd name="T41" fmla="*/ 2926 h 3049"/>
                <a:gd name="T42" fmla="*/ 547 w 1589"/>
                <a:gd name="T43" fmla="*/ 2986 h 3049"/>
                <a:gd name="T44" fmla="*/ 315 w 1589"/>
                <a:gd name="T45" fmla="*/ 3021 h 3049"/>
                <a:gd name="T46" fmla="*/ 473 w 1589"/>
                <a:gd name="T47" fmla="*/ 2871 h 3049"/>
                <a:gd name="T48" fmla="*/ 484 w 1589"/>
                <a:gd name="T49" fmla="*/ 2770 h 3049"/>
                <a:gd name="T50" fmla="*/ 670 w 1589"/>
                <a:gd name="T51" fmla="*/ 1715 h 3049"/>
                <a:gd name="T52" fmla="*/ 729 w 1589"/>
                <a:gd name="T53" fmla="*/ 1220 h 3049"/>
                <a:gd name="T54" fmla="*/ 507 w 1589"/>
                <a:gd name="T55" fmla="*/ 1237 h 3049"/>
                <a:gd name="T56" fmla="*/ 431 w 1589"/>
                <a:gd name="T57" fmla="*/ 1201 h 3049"/>
                <a:gd name="T58" fmla="*/ 386 w 1589"/>
                <a:gd name="T59" fmla="*/ 1180 h 3049"/>
                <a:gd name="T60" fmla="*/ 401 w 1589"/>
                <a:gd name="T61" fmla="*/ 1438 h 3049"/>
                <a:gd name="T62" fmla="*/ 277 w 1589"/>
                <a:gd name="T63" fmla="*/ 1736 h 3049"/>
                <a:gd name="T64" fmla="*/ 8 w 1589"/>
                <a:gd name="T65" fmla="*/ 1173 h 3049"/>
                <a:gd name="T66" fmla="*/ 23 w 1589"/>
                <a:gd name="T67" fmla="*/ 1074 h 3049"/>
                <a:gd name="T68" fmla="*/ 188 w 1589"/>
                <a:gd name="T69" fmla="*/ 812 h 3049"/>
                <a:gd name="T70" fmla="*/ 346 w 1589"/>
                <a:gd name="T71" fmla="*/ 875 h 3049"/>
                <a:gd name="T72" fmla="*/ 389 w 1589"/>
                <a:gd name="T73" fmla="*/ 1013 h 3049"/>
                <a:gd name="T74" fmla="*/ 431 w 1589"/>
                <a:gd name="T75" fmla="*/ 1036 h 3049"/>
                <a:gd name="T76" fmla="*/ 463 w 1589"/>
                <a:gd name="T77" fmla="*/ 1042 h 3049"/>
                <a:gd name="T78" fmla="*/ 670 w 1589"/>
                <a:gd name="T79" fmla="*/ 1002 h 3049"/>
                <a:gd name="T80" fmla="*/ 678 w 1589"/>
                <a:gd name="T81" fmla="*/ 757 h 3049"/>
                <a:gd name="T82" fmla="*/ 887 w 1589"/>
                <a:gd name="T83" fmla="*/ 543 h 3049"/>
                <a:gd name="T84" fmla="*/ 919 w 1589"/>
                <a:gd name="T85" fmla="*/ 497 h 3049"/>
                <a:gd name="T86" fmla="*/ 913 w 1589"/>
                <a:gd name="T87" fmla="*/ 412 h 3049"/>
                <a:gd name="T88" fmla="*/ 875 w 1589"/>
                <a:gd name="T89" fmla="*/ 283 h 3049"/>
                <a:gd name="T90" fmla="*/ 889 w 1589"/>
                <a:gd name="T91" fmla="*/ 194 h 3049"/>
                <a:gd name="T92" fmla="*/ 1021 w 1589"/>
                <a:gd name="T93" fmla="*/ 70 h 3049"/>
                <a:gd name="T94" fmla="*/ 1088 w 1589"/>
                <a:gd name="T95" fmla="*/ 118 h 3049"/>
                <a:gd name="T96" fmla="*/ 1152 w 1589"/>
                <a:gd name="T97" fmla="*/ 256 h 3049"/>
                <a:gd name="T98" fmla="*/ 1126 w 1589"/>
                <a:gd name="T99" fmla="*/ 404 h 3049"/>
                <a:gd name="T100" fmla="*/ 1143 w 1589"/>
                <a:gd name="T101" fmla="*/ 454 h 3049"/>
                <a:gd name="T102" fmla="*/ 1287 w 1589"/>
                <a:gd name="T103" fmla="*/ 389 h 3049"/>
                <a:gd name="T104" fmla="*/ 1399 w 1589"/>
                <a:gd name="T105" fmla="*/ 471 h 3049"/>
                <a:gd name="T106" fmla="*/ 1395 w 1589"/>
                <a:gd name="T107" fmla="*/ 332 h 3049"/>
                <a:gd name="T108" fmla="*/ 1401 w 1589"/>
                <a:gd name="T109" fmla="*/ 177 h 3049"/>
                <a:gd name="T110" fmla="*/ 1327 w 1589"/>
                <a:gd name="T111" fmla="*/ 118 h 3049"/>
                <a:gd name="T112" fmla="*/ 1319 w 1589"/>
                <a:gd name="T113" fmla="*/ 74 h 3049"/>
                <a:gd name="T114" fmla="*/ 1325 w 1589"/>
                <a:gd name="T115" fmla="*/ 48 h 3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9" h="3049">
                  <a:moveTo>
                    <a:pt x="1344" y="0"/>
                  </a:moveTo>
                  <a:lnTo>
                    <a:pt x="1348" y="0"/>
                  </a:lnTo>
                  <a:lnTo>
                    <a:pt x="1350" y="0"/>
                  </a:lnTo>
                  <a:lnTo>
                    <a:pt x="1352" y="2"/>
                  </a:lnTo>
                  <a:lnTo>
                    <a:pt x="1354" y="6"/>
                  </a:lnTo>
                  <a:lnTo>
                    <a:pt x="1357" y="8"/>
                  </a:lnTo>
                  <a:lnTo>
                    <a:pt x="1359" y="10"/>
                  </a:lnTo>
                  <a:lnTo>
                    <a:pt x="1363" y="10"/>
                  </a:lnTo>
                  <a:lnTo>
                    <a:pt x="1365" y="10"/>
                  </a:lnTo>
                  <a:lnTo>
                    <a:pt x="1367" y="8"/>
                  </a:lnTo>
                  <a:lnTo>
                    <a:pt x="1369" y="6"/>
                  </a:lnTo>
                  <a:lnTo>
                    <a:pt x="1376" y="4"/>
                  </a:lnTo>
                  <a:lnTo>
                    <a:pt x="1382" y="4"/>
                  </a:lnTo>
                  <a:lnTo>
                    <a:pt x="1386" y="4"/>
                  </a:lnTo>
                  <a:lnTo>
                    <a:pt x="1390" y="4"/>
                  </a:lnTo>
                  <a:lnTo>
                    <a:pt x="1393" y="6"/>
                  </a:lnTo>
                  <a:lnTo>
                    <a:pt x="1395" y="6"/>
                  </a:lnTo>
                  <a:lnTo>
                    <a:pt x="1397" y="8"/>
                  </a:lnTo>
                  <a:lnTo>
                    <a:pt x="1399" y="12"/>
                  </a:lnTo>
                  <a:lnTo>
                    <a:pt x="1403" y="15"/>
                  </a:lnTo>
                  <a:lnTo>
                    <a:pt x="1412" y="12"/>
                  </a:lnTo>
                  <a:lnTo>
                    <a:pt x="1418" y="10"/>
                  </a:lnTo>
                  <a:lnTo>
                    <a:pt x="1424" y="8"/>
                  </a:lnTo>
                  <a:lnTo>
                    <a:pt x="1428" y="10"/>
                  </a:lnTo>
                  <a:lnTo>
                    <a:pt x="1431" y="10"/>
                  </a:lnTo>
                  <a:lnTo>
                    <a:pt x="1431" y="12"/>
                  </a:lnTo>
                  <a:lnTo>
                    <a:pt x="1433" y="12"/>
                  </a:lnTo>
                  <a:lnTo>
                    <a:pt x="1433" y="15"/>
                  </a:lnTo>
                  <a:lnTo>
                    <a:pt x="1435" y="15"/>
                  </a:lnTo>
                  <a:lnTo>
                    <a:pt x="1439" y="15"/>
                  </a:lnTo>
                  <a:lnTo>
                    <a:pt x="1445" y="15"/>
                  </a:lnTo>
                  <a:lnTo>
                    <a:pt x="1452" y="15"/>
                  </a:lnTo>
                  <a:lnTo>
                    <a:pt x="1458" y="15"/>
                  </a:lnTo>
                  <a:lnTo>
                    <a:pt x="1462" y="17"/>
                  </a:lnTo>
                  <a:lnTo>
                    <a:pt x="1466" y="21"/>
                  </a:lnTo>
                  <a:lnTo>
                    <a:pt x="1469" y="25"/>
                  </a:lnTo>
                  <a:lnTo>
                    <a:pt x="1473" y="31"/>
                  </a:lnTo>
                  <a:lnTo>
                    <a:pt x="1473" y="38"/>
                  </a:lnTo>
                  <a:lnTo>
                    <a:pt x="1475" y="46"/>
                  </a:lnTo>
                  <a:lnTo>
                    <a:pt x="1477" y="53"/>
                  </a:lnTo>
                  <a:lnTo>
                    <a:pt x="1477" y="61"/>
                  </a:lnTo>
                  <a:lnTo>
                    <a:pt x="1481" y="70"/>
                  </a:lnTo>
                  <a:lnTo>
                    <a:pt x="1483" y="76"/>
                  </a:lnTo>
                  <a:lnTo>
                    <a:pt x="1486" y="82"/>
                  </a:lnTo>
                  <a:lnTo>
                    <a:pt x="1486" y="99"/>
                  </a:lnTo>
                  <a:lnTo>
                    <a:pt x="1486" y="120"/>
                  </a:lnTo>
                  <a:lnTo>
                    <a:pt x="1486" y="137"/>
                  </a:lnTo>
                  <a:lnTo>
                    <a:pt x="1488" y="146"/>
                  </a:lnTo>
                  <a:lnTo>
                    <a:pt x="1494" y="163"/>
                  </a:lnTo>
                  <a:lnTo>
                    <a:pt x="1500" y="184"/>
                  </a:lnTo>
                  <a:lnTo>
                    <a:pt x="1509" y="211"/>
                  </a:lnTo>
                  <a:lnTo>
                    <a:pt x="1517" y="237"/>
                  </a:lnTo>
                  <a:lnTo>
                    <a:pt x="1524" y="260"/>
                  </a:lnTo>
                  <a:lnTo>
                    <a:pt x="1530" y="277"/>
                  </a:lnTo>
                  <a:lnTo>
                    <a:pt x="1532" y="285"/>
                  </a:lnTo>
                  <a:lnTo>
                    <a:pt x="1536" y="287"/>
                  </a:lnTo>
                  <a:lnTo>
                    <a:pt x="1540" y="292"/>
                  </a:lnTo>
                  <a:lnTo>
                    <a:pt x="1543" y="292"/>
                  </a:lnTo>
                  <a:lnTo>
                    <a:pt x="1543" y="292"/>
                  </a:lnTo>
                  <a:lnTo>
                    <a:pt x="1545" y="292"/>
                  </a:lnTo>
                  <a:lnTo>
                    <a:pt x="1545" y="292"/>
                  </a:lnTo>
                  <a:lnTo>
                    <a:pt x="1547" y="292"/>
                  </a:lnTo>
                  <a:lnTo>
                    <a:pt x="1549" y="294"/>
                  </a:lnTo>
                  <a:lnTo>
                    <a:pt x="1553" y="298"/>
                  </a:lnTo>
                  <a:lnTo>
                    <a:pt x="1559" y="302"/>
                  </a:lnTo>
                  <a:lnTo>
                    <a:pt x="1568" y="308"/>
                  </a:lnTo>
                  <a:lnTo>
                    <a:pt x="1574" y="313"/>
                  </a:lnTo>
                  <a:lnTo>
                    <a:pt x="1581" y="317"/>
                  </a:lnTo>
                  <a:lnTo>
                    <a:pt x="1587" y="325"/>
                  </a:lnTo>
                  <a:lnTo>
                    <a:pt x="1589" y="340"/>
                  </a:lnTo>
                  <a:lnTo>
                    <a:pt x="1587" y="361"/>
                  </a:lnTo>
                  <a:lnTo>
                    <a:pt x="1585" y="395"/>
                  </a:lnTo>
                  <a:lnTo>
                    <a:pt x="1585" y="423"/>
                  </a:lnTo>
                  <a:lnTo>
                    <a:pt x="1587" y="446"/>
                  </a:lnTo>
                  <a:lnTo>
                    <a:pt x="1589" y="467"/>
                  </a:lnTo>
                  <a:lnTo>
                    <a:pt x="1589" y="488"/>
                  </a:lnTo>
                  <a:lnTo>
                    <a:pt x="1589" y="509"/>
                  </a:lnTo>
                  <a:lnTo>
                    <a:pt x="1583" y="533"/>
                  </a:lnTo>
                  <a:lnTo>
                    <a:pt x="1572" y="562"/>
                  </a:lnTo>
                  <a:lnTo>
                    <a:pt x="1557" y="596"/>
                  </a:lnTo>
                  <a:lnTo>
                    <a:pt x="1538" y="630"/>
                  </a:lnTo>
                  <a:lnTo>
                    <a:pt x="1521" y="653"/>
                  </a:lnTo>
                  <a:lnTo>
                    <a:pt x="1505" y="670"/>
                  </a:lnTo>
                  <a:lnTo>
                    <a:pt x="1492" y="679"/>
                  </a:lnTo>
                  <a:lnTo>
                    <a:pt x="1479" y="685"/>
                  </a:lnTo>
                  <a:lnTo>
                    <a:pt x="1466" y="689"/>
                  </a:lnTo>
                  <a:lnTo>
                    <a:pt x="1454" y="693"/>
                  </a:lnTo>
                  <a:lnTo>
                    <a:pt x="1439" y="704"/>
                  </a:lnTo>
                  <a:lnTo>
                    <a:pt x="1424" y="719"/>
                  </a:lnTo>
                  <a:lnTo>
                    <a:pt x="1418" y="723"/>
                  </a:lnTo>
                  <a:lnTo>
                    <a:pt x="1416" y="727"/>
                  </a:lnTo>
                  <a:lnTo>
                    <a:pt x="1412" y="729"/>
                  </a:lnTo>
                  <a:lnTo>
                    <a:pt x="1409" y="731"/>
                  </a:lnTo>
                  <a:lnTo>
                    <a:pt x="1407" y="734"/>
                  </a:lnTo>
                  <a:lnTo>
                    <a:pt x="1407" y="738"/>
                  </a:lnTo>
                  <a:lnTo>
                    <a:pt x="1405" y="742"/>
                  </a:lnTo>
                  <a:lnTo>
                    <a:pt x="1405" y="750"/>
                  </a:lnTo>
                  <a:lnTo>
                    <a:pt x="1393" y="814"/>
                  </a:lnTo>
                  <a:lnTo>
                    <a:pt x="1382" y="882"/>
                  </a:lnTo>
                  <a:lnTo>
                    <a:pt x="1378" y="901"/>
                  </a:lnTo>
                  <a:lnTo>
                    <a:pt x="1373" y="915"/>
                  </a:lnTo>
                  <a:lnTo>
                    <a:pt x="1373" y="928"/>
                  </a:lnTo>
                  <a:lnTo>
                    <a:pt x="1373" y="943"/>
                  </a:lnTo>
                  <a:lnTo>
                    <a:pt x="1382" y="964"/>
                  </a:lnTo>
                  <a:lnTo>
                    <a:pt x="1407" y="1040"/>
                  </a:lnTo>
                  <a:lnTo>
                    <a:pt x="1435" y="1120"/>
                  </a:lnTo>
                  <a:lnTo>
                    <a:pt x="1458" y="1197"/>
                  </a:lnTo>
                  <a:lnTo>
                    <a:pt x="1477" y="1275"/>
                  </a:lnTo>
                  <a:lnTo>
                    <a:pt x="1494" y="1353"/>
                  </a:lnTo>
                  <a:lnTo>
                    <a:pt x="1513" y="1438"/>
                  </a:lnTo>
                  <a:lnTo>
                    <a:pt x="1524" y="1480"/>
                  </a:lnTo>
                  <a:lnTo>
                    <a:pt x="1534" y="1522"/>
                  </a:lnTo>
                  <a:lnTo>
                    <a:pt x="1540" y="1545"/>
                  </a:lnTo>
                  <a:lnTo>
                    <a:pt x="1545" y="1562"/>
                  </a:lnTo>
                  <a:lnTo>
                    <a:pt x="1543" y="1579"/>
                  </a:lnTo>
                  <a:lnTo>
                    <a:pt x="1534" y="1598"/>
                  </a:lnTo>
                  <a:lnTo>
                    <a:pt x="1524" y="1615"/>
                  </a:lnTo>
                  <a:lnTo>
                    <a:pt x="1513" y="1624"/>
                  </a:lnTo>
                  <a:lnTo>
                    <a:pt x="1502" y="1624"/>
                  </a:lnTo>
                  <a:lnTo>
                    <a:pt x="1492" y="1617"/>
                  </a:lnTo>
                  <a:lnTo>
                    <a:pt x="1477" y="1607"/>
                  </a:lnTo>
                  <a:lnTo>
                    <a:pt x="1460" y="1590"/>
                  </a:lnTo>
                  <a:lnTo>
                    <a:pt x="1445" y="1571"/>
                  </a:lnTo>
                  <a:lnTo>
                    <a:pt x="1431" y="1552"/>
                  </a:lnTo>
                  <a:lnTo>
                    <a:pt x="1418" y="1539"/>
                  </a:lnTo>
                  <a:lnTo>
                    <a:pt x="1412" y="1533"/>
                  </a:lnTo>
                  <a:lnTo>
                    <a:pt x="1405" y="1531"/>
                  </a:lnTo>
                  <a:lnTo>
                    <a:pt x="1395" y="1531"/>
                  </a:lnTo>
                  <a:lnTo>
                    <a:pt x="1382" y="1533"/>
                  </a:lnTo>
                  <a:lnTo>
                    <a:pt x="1373" y="1531"/>
                  </a:lnTo>
                  <a:lnTo>
                    <a:pt x="1367" y="1529"/>
                  </a:lnTo>
                  <a:lnTo>
                    <a:pt x="1363" y="1529"/>
                  </a:lnTo>
                  <a:lnTo>
                    <a:pt x="1359" y="1535"/>
                  </a:lnTo>
                  <a:lnTo>
                    <a:pt x="1359" y="1548"/>
                  </a:lnTo>
                  <a:lnTo>
                    <a:pt x="1359" y="1573"/>
                  </a:lnTo>
                  <a:lnTo>
                    <a:pt x="1359" y="1594"/>
                  </a:lnTo>
                  <a:lnTo>
                    <a:pt x="1357" y="1626"/>
                  </a:lnTo>
                  <a:lnTo>
                    <a:pt x="1354" y="1662"/>
                  </a:lnTo>
                  <a:lnTo>
                    <a:pt x="1352" y="1702"/>
                  </a:lnTo>
                  <a:lnTo>
                    <a:pt x="1348" y="1744"/>
                  </a:lnTo>
                  <a:lnTo>
                    <a:pt x="1344" y="1782"/>
                  </a:lnTo>
                  <a:lnTo>
                    <a:pt x="1342" y="1818"/>
                  </a:lnTo>
                  <a:lnTo>
                    <a:pt x="1342" y="1848"/>
                  </a:lnTo>
                  <a:lnTo>
                    <a:pt x="1342" y="2013"/>
                  </a:lnTo>
                  <a:lnTo>
                    <a:pt x="1342" y="2182"/>
                  </a:lnTo>
                  <a:lnTo>
                    <a:pt x="1346" y="2357"/>
                  </a:lnTo>
                  <a:lnTo>
                    <a:pt x="1352" y="2535"/>
                  </a:lnTo>
                  <a:lnTo>
                    <a:pt x="1363" y="2719"/>
                  </a:lnTo>
                  <a:lnTo>
                    <a:pt x="1382" y="2909"/>
                  </a:lnTo>
                  <a:lnTo>
                    <a:pt x="1376" y="2914"/>
                  </a:lnTo>
                  <a:lnTo>
                    <a:pt x="1371" y="2916"/>
                  </a:lnTo>
                  <a:lnTo>
                    <a:pt x="1369" y="2918"/>
                  </a:lnTo>
                  <a:lnTo>
                    <a:pt x="1365" y="2920"/>
                  </a:lnTo>
                  <a:lnTo>
                    <a:pt x="1357" y="2920"/>
                  </a:lnTo>
                  <a:lnTo>
                    <a:pt x="1371" y="2941"/>
                  </a:lnTo>
                  <a:lnTo>
                    <a:pt x="1386" y="2962"/>
                  </a:lnTo>
                  <a:lnTo>
                    <a:pt x="1399" y="2983"/>
                  </a:lnTo>
                  <a:lnTo>
                    <a:pt x="1412" y="3005"/>
                  </a:lnTo>
                  <a:lnTo>
                    <a:pt x="1412" y="3009"/>
                  </a:lnTo>
                  <a:lnTo>
                    <a:pt x="1414" y="3015"/>
                  </a:lnTo>
                  <a:lnTo>
                    <a:pt x="1414" y="3021"/>
                  </a:lnTo>
                  <a:lnTo>
                    <a:pt x="1414" y="3028"/>
                  </a:lnTo>
                  <a:lnTo>
                    <a:pt x="1412" y="3034"/>
                  </a:lnTo>
                  <a:lnTo>
                    <a:pt x="1409" y="3036"/>
                  </a:lnTo>
                  <a:lnTo>
                    <a:pt x="1401" y="3040"/>
                  </a:lnTo>
                  <a:lnTo>
                    <a:pt x="1384" y="3045"/>
                  </a:lnTo>
                  <a:lnTo>
                    <a:pt x="1363" y="3049"/>
                  </a:lnTo>
                  <a:lnTo>
                    <a:pt x="1338" y="3049"/>
                  </a:lnTo>
                  <a:lnTo>
                    <a:pt x="1310" y="3049"/>
                  </a:lnTo>
                  <a:lnTo>
                    <a:pt x="1285" y="3047"/>
                  </a:lnTo>
                  <a:lnTo>
                    <a:pt x="1261" y="3043"/>
                  </a:lnTo>
                  <a:lnTo>
                    <a:pt x="1242" y="3034"/>
                  </a:lnTo>
                  <a:lnTo>
                    <a:pt x="1232" y="3021"/>
                  </a:lnTo>
                  <a:lnTo>
                    <a:pt x="1230" y="3007"/>
                  </a:lnTo>
                  <a:lnTo>
                    <a:pt x="1226" y="3005"/>
                  </a:lnTo>
                  <a:lnTo>
                    <a:pt x="1221" y="3002"/>
                  </a:lnTo>
                  <a:lnTo>
                    <a:pt x="1217" y="3002"/>
                  </a:lnTo>
                  <a:lnTo>
                    <a:pt x="1213" y="3002"/>
                  </a:lnTo>
                  <a:lnTo>
                    <a:pt x="1209" y="3002"/>
                  </a:lnTo>
                  <a:lnTo>
                    <a:pt x="1202" y="3002"/>
                  </a:lnTo>
                  <a:lnTo>
                    <a:pt x="1196" y="2996"/>
                  </a:lnTo>
                  <a:lnTo>
                    <a:pt x="1187" y="2986"/>
                  </a:lnTo>
                  <a:lnTo>
                    <a:pt x="1181" y="2973"/>
                  </a:lnTo>
                  <a:lnTo>
                    <a:pt x="1177" y="2962"/>
                  </a:lnTo>
                  <a:lnTo>
                    <a:pt x="1179" y="2947"/>
                  </a:lnTo>
                  <a:lnTo>
                    <a:pt x="1179" y="2939"/>
                  </a:lnTo>
                  <a:lnTo>
                    <a:pt x="1179" y="2935"/>
                  </a:lnTo>
                  <a:lnTo>
                    <a:pt x="1185" y="2933"/>
                  </a:lnTo>
                  <a:lnTo>
                    <a:pt x="1196" y="2926"/>
                  </a:lnTo>
                  <a:lnTo>
                    <a:pt x="1194" y="2920"/>
                  </a:lnTo>
                  <a:lnTo>
                    <a:pt x="1190" y="2916"/>
                  </a:lnTo>
                  <a:lnTo>
                    <a:pt x="1187" y="2914"/>
                  </a:lnTo>
                  <a:lnTo>
                    <a:pt x="1187" y="2911"/>
                  </a:lnTo>
                  <a:lnTo>
                    <a:pt x="1185" y="2907"/>
                  </a:lnTo>
                  <a:lnTo>
                    <a:pt x="1183" y="2903"/>
                  </a:lnTo>
                  <a:lnTo>
                    <a:pt x="1183" y="2895"/>
                  </a:lnTo>
                  <a:lnTo>
                    <a:pt x="1181" y="2867"/>
                  </a:lnTo>
                  <a:lnTo>
                    <a:pt x="1177" y="2842"/>
                  </a:lnTo>
                  <a:lnTo>
                    <a:pt x="1173" y="2812"/>
                  </a:lnTo>
                  <a:lnTo>
                    <a:pt x="1171" y="2776"/>
                  </a:lnTo>
                  <a:lnTo>
                    <a:pt x="1168" y="2742"/>
                  </a:lnTo>
                  <a:lnTo>
                    <a:pt x="1164" y="2700"/>
                  </a:lnTo>
                  <a:lnTo>
                    <a:pt x="1158" y="2647"/>
                  </a:lnTo>
                  <a:lnTo>
                    <a:pt x="1147" y="2588"/>
                  </a:lnTo>
                  <a:lnTo>
                    <a:pt x="1137" y="2520"/>
                  </a:lnTo>
                  <a:lnTo>
                    <a:pt x="1124" y="2451"/>
                  </a:lnTo>
                  <a:lnTo>
                    <a:pt x="1109" y="2379"/>
                  </a:lnTo>
                  <a:lnTo>
                    <a:pt x="1095" y="2305"/>
                  </a:lnTo>
                  <a:lnTo>
                    <a:pt x="1080" y="2231"/>
                  </a:lnTo>
                  <a:lnTo>
                    <a:pt x="1065" y="2157"/>
                  </a:lnTo>
                  <a:lnTo>
                    <a:pt x="1050" y="2089"/>
                  </a:lnTo>
                  <a:lnTo>
                    <a:pt x="1035" y="2023"/>
                  </a:lnTo>
                  <a:lnTo>
                    <a:pt x="1023" y="1964"/>
                  </a:lnTo>
                  <a:lnTo>
                    <a:pt x="1012" y="1913"/>
                  </a:lnTo>
                  <a:lnTo>
                    <a:pt x="1002" y="1871"/>
                  </a:lnTo>
                  <a:lnTo>
                    <a:pt x="995" y="1842"/>
                  </a:lnTo>
                  <a:lnTo>
                    <a:pt x="991" y="1829"/>
                  </a:lnTo>
                  <a:lnTo>
                    <a:pt x="989" y="1812"/>
                  </a:lnTo>
                  <a:lnTo>
                    <a:pt x="985" y="1795"/>
                  </a:lnTo>
                  <a:lnTo>
                    <a:pt x="980" y="1778"/>
                  </a:lnTo>
                  <a:lnTo>
                    <a:pt x="978" y="1770"/>
                  </a:lnTo>
                  <a:lnTo>
                    <a:pt x="974" y="1774"/>
                  </a:lnTo>
                  <a:lnTo>
                    <a:pt x="972" y="1776"/>
                  </a:lnTo>
                  <a:lnTo>
                    <a:pt x="970" y="1782"/>
                  </a:lnTo>
                  <a:lnTo>
                    <a:pt x="968" y="1791"/>
                  </a:lnTo>
                  <a:lnTo>
                    <a:pt x="966" y="1801"/>
                  </a:lnTo>
                  <a:lnTo>
                    <a:pt x="938" y="1877"/>
                  </a:lnTo>
                  <a:lnTo>
                    <a:pt x="909" y="1947"/>
                  </a:lnTo>
                  <a:lnTo>
                    <a:pt x="870" y="2017"/>
                  </a:lnTo>
                  <a:lnTo>
                    <a:pt x="830" y="2085"/>
                  </a:lnTo>
                  <a:lnTo>
                    <a:pt x="816" y="2108"/>
                  </a:lnTo>
                  <a:lnTo>
                    <a:pt x="805" y="2127"/>
                  </a:lnTo>
                  <a:lnTo>
                    <a:pt x="799" y="2140"/>
                  </a:lnTo>
                  <a:lnTo>
                    <a:pt x="792" y="2150"/>
                  </a:lnTo>
                  <a:lnTo>
                    <a:pt x="790" y="2161"/>
                  </a:lnTo>
                  <a:lnTo>
                    <a:pt x="788" y="2176"/>
                  </a:lnTo>
                  <a:lnTo>
                    <a:pt x="786" y="2195"/>
                  </a:lnTo>
                  <a:lnTo>
                    <a:pt x="782" y="2222"/>
                  </a:lnTo>
                  <a:lnTo>
                    <a:pt x="763" y="2362"/>
                  </a:lnTo>
                  <a:lnTo>
                    <a:pt x="748" y="2497"/>
                  </a:lnTo>
                  <a:lnTo>
                    <a:pt x="737" y="2634"/>
                  </a:lnTo>
                  <a:lnTo>
                    <a:pt x="725" y="2776"/>
                  </a:lnTo>
                  <a:lnTo>
                    <a:pt x="718" y="2816"/>
                  </a:lnTo>
                  <a:lnTo>
                    <a:pt x="716" y="2829"/>
                  </a:lnTo>
                  <a:lnTo>
                    <a:pt x="714" y="2842"/>
                  </a:lnTo>
                  <a:lnTo>
                    <a:pt x="708" y="2854"/>
                  </a:lnTo>
                  <a:lnTo>
                    <a:pt x="706" y="2861"/>
                  </a:lnTo>
                  <a:lnTo>
                    <a:pt x="701" y="2867"/>
                  </a:lnTo>
                  <a:lnTo>
                    <a:pt x="699" y="2871"/>
                  </a:lnTo>
                  <a:lnTo>
                    <a:pt x="697" y="2880"/>
                  </a:lnTo>
                  <a:lnTo>
                    <a:pt x="697" y="2886"/>
                  </a:lnTo>
                  <a:lnTo>
                    <a:pt x="708" y="2926"/>
                  </a:lnTo>
                  <a:lnTo>
                    <a:pt x="714" y="2964"/>
                  </a:lnTo>
                  <a:lnTo>
                    <a:pt x="691" y="2975"/>
                  </a:lnTo>
                  <a:lnTo>
                    <a:pt x="668" y="2981"/>
                  </a:lnTo>
                  <a:lnTo>
                    <a:pt x="642" y="2988"/>
                  </a:lnTo>
                  <a:lnTo>
                    <a:pt x="615" y="2992"/>
                  </a:lnTo>
                  <a:lnTo>
                    <a:pt x="587" y="2986"/>
                  </a:lnTo>
                  <a:lnTo>
                    <a:pt x="581" y="2983"/>
                  </a:lnTo>
                  <a:lnTo>
                    <a:pt x="575" y="2981"/>
                  </a:lnTo>
                  <a:lnTo>
                    <a:pt x="570" y="2981"/>
                  </a:lnTo>
                  <a:lnTo>
                    <a:pt x="562" y="2981"/>
                  </a:lnTo>
                  <a:lnTo>
                    <a:pt x="553" y="2981"/>
                  </a:lnTo>
                  <a:lnTo>
                    <a:pt x="547" y="2986"/>
                  </a:lnTo>
                  <a:lnTo>
                    <a:pt x="539" y="2992"/>
                  </a:lnTo>
                  <a:lnTo>
                    <a:pt x="522" y="3002"/>
                  </a:lnTo>
                  <a:lnTo>
                    <a:pt x="507" y="3009"/>
                  </a:lnTo>
                  <a:lnTo>
                    <a:pt x="488" y="3017"/>
                  </a:lnTo>
                  <a:lnTo>
                    <a:pt x="467" y="3024"/>
                  </a:lnTo>
                  <a:lnTo>
                    <a:pt x="441" y="3032"/>
                  </a:lnTo>
                  <a:lnTo>
                    <a:pt x="416" y="3036"/>
                  </a:lnTo>
                  <a:lnTo>
                    <a:pt x="389" y="3040"/>
                  </a:lnTo>
                  <a:lnTo>
                    <a:pt x="365" y="3040"/>
                  </a:lnTo>
                  <a:lnTo>
                    <a:pt x="344" y="3038"/>
                  </a:lnTo>
                  <a:lnTo>
                    <a:pt x="327" y="3032"/>
                  </a:lnTo>
                  <a:lnTo>
                    <a:pt x="315" y="3021"/>
                  </a:lnTo>
                  <a:lnTo>
                    <a:pt x="308" y="3007"/>
                  </a:lnTo>
                  <a:lnTo>
                    <a:pt x="310" y="2983"/>
                  </a:lnTo>
                  <a:lnTo>
                    <a:pt x="317" y="2962"/>
                  </a:lnTo>
                  <a:lnTo>
                    <a:pt x="323" y="2950"/>
                  </a:lnTo>
                  <a:lnTo>
                    <a:pt x="329" y="2945"/>
                  </a:lnTo>
                  <a:lnTo>
                    <a:pt x="338" y="2943"/>
                  </a:lnTo>
                  <a:lnTo>
                    <a:pt x="348" y="2943"/>
                  </a:lnTo>
                  <a:lnTo>
                    <a:pt x="361" y="2941"/>
                  </a:lnTo>
                  <a:lnTo>
                    <a:pt x="395" y="2928"/>
                  </a:lnTo>
                  <a:lnTo>
                    <a:pt x="425" y="2916"/>
                  </a:lnTo>
                  <a:lnTo>
                    <a:pt x="450" y="2897"/>
                  </a:lnTo>
                  <a:lnTo>
                    <a:pt x="473" y="2871"/>
                  </a:lnTo>
                  <a:lnTo>
                    <a:pt x="475" y="2867"/>
                  </a:lnTo>
                  <a:lnTo>
                    <a:pt x="477" y="2863"/>
                  </a:lnTo>
                  <a:lnTo>
                    <a:pt x="477" y="2863"/>
                  </a:lnTo>
                  <a:lnTo>
                    <a:pt x="477" y="2861"/>
                  </a:lnTo>
                  <a:lnTo>
                    <a:pt x="477" y="2861"/>
                  </a:lnTo>
                  <a:lnTo>
                    <a:pt x="475" y="2859"/>
                  </a:lnTo>
                  <a:lnTo>
                    <a:pt x="475" y="2854"/>
                  </a:lnTo>
                  <a:lnTo>
                    <a:pt x="473" y="2850"/>
                  </a:lnTo>
                  <a:lnTo>
                    <a:pt x="473" y="2831"/>
                  </a:lnTo>
                  <a:lnTo>
                    <a:pt x="475" y="2818"/>
                  </a:lnTo>
                  <a:lnTo>
                    <a:pt x="479" y="2802"/>
                  </a:lnTo>
                  <a:lnTo>
                    <a:pt x="484" y="2770"/>
                  </a:lnTo>
                  <a:lnTo>
                    <a:pt x="490" y="2715"/>
                  </a:lnTo>
                  <a:lnTo>
                    <a:pt x="492" y="2654"/>
                  </a:lnTo>
                  <a:lnTo>
                    <a:pt x="492" y="2588"/>
                  </a:lnTo>
                  <a:lnTo>
                    <a:pt x="490" y="2520"/>
                  </a:lnTo>
                  <a:lnTo>
                    <a:pt x="490" y="2453"/>
                  </a:lnTo>
                  <a:lnTo>
                    <a:pt x="494" y="2387"/>
                  </a:lnTo>
                  <a:lnTo>
                    <a:pt x="503" y="2326"/>
                  </a:lnTo>
                  <a:lnTo>
                    <a:pt x="532" y="2203"/>
                  </a:lnTo>
                  <a:lnTo>
                    <a:pt x="566" y="2080"/>
                  </a:lnTo>
                  <a:lnTo>
                    <a:pt x="602" y="1960"/>
                  </a:lnTo>
                  <a:lnTo>
                    <a:pt x="638" y="1837"/>
                  </a:lnTo>
                  <a:lnTo>
                    <a:pt x="670" y="1715"/>
                  </a:lnTo>
                  <a:lnTo>
                    <a:pt x="695" y="1590"/>
                  </a:lnTo>
                  <a:lnTo>
                    <a:pt x="699" y="1556"/>
                  </a:lnTo>
                  <a:lnTo>
                    <a:pt x="701" y="1526"/>
                  </a:lnTo>
                  <a:lnTo>
                    <a:pt x="703" y="1495"/>
                  </a:lnTo>
                  <a:lnTo>
                    <a:pt x="710" y="1446"/>
                  </a:lnTo>
                  <a:lnTo>
                    <a:pt x="714" y="1400"/>
                  </a:lnTo>
                  <a:lnTo>
                    <a:pt x="718" y="1351"/>
                  </a:lnTo>
                  <a:lnTo>
                    <a:pt x="723" y="1304"/>
                  </a:lnTo>
                  <a:lnTo>
                    <a:pt x="725" y="1288"/>
                  </a:lnTo>
                  <a:lnTo>
                    <a:pt x="727" y="1266"/>
                  </a:lnTo>
                  <a:lnTo>
                    <a:pt x="729" y="1241"/>
                  </a:lnTo>
                  <a:lnTo>
                    <a:pt x="729" y="1220"/>
                  </a:lnTo>
                  <a:lnTo>
                    <a:pt x="729" y="1203"/>
                  </a:lnTo>
                  <a:lnTo>
                    <a:pt x="706" y="1207"/>
                  </a:lnTo>
                  <a:lnTo>
                    <a:pt x="680" y="1214"/>
                  </a:lnTo>
                  <a:lnTo>
                    <a:pt x="657" y="1218"/>
                  </a:lnTo>
                  <a:lnTo>
                    <a:pt x="651" y="1218"/>
                  </a:lnTo>
                  <a:lnTo>
                    <a:pt x="646" y="1218"/>
                  </a:lnTo>
                  <a:lnTo>
                    <a:pt x="642" y="1220"/>
                  </a:lnTo>
                  <a:lnTo>
                    <a:pt x="636" y="1220"/>
                  </a:lnTo>
                  <a:lnTo>
                    <a:pt x="606" y="1220"/>
                  </a:lnTo>
                  <a:lnTo>
                    <a:pt x="575" y="1224"/>
                  </a:lnTo>
                  <a:lnTo>
                    <a:pt x="520" y="1235"/>
                  </a:lnTo>
                  <a:lnTo>
                    <a:pt x="507" y="1237"/>
                  </a:lnTo>
                  <a:lnTo>
                    <a:pt x="490" y="1239"/>
                  </a:lnTo>
                  <a:lnTo>
                    <a:pt x="475" y="1243"/>
                  </a:lnTo>
                  <a:lnTo>
                    <a:pt x="465" y="1243"/>
                  </a:lnTo>
                  <a:lnTo>
                    <a:pt x="458" y="1241"/>
                  </a:lnTo>
                  <a:lnTo>
                    <a:pt x="454" y="1237"/>
                  </a:lnTo>
                  <a:lnTo>
                    <a:pt x="450" y="1230"/>
                  </a:lnTo>
                  <a:lnTo>
                    <a:pt x="446" y="1226"/>
                  </a:lnTo>
                  <a:lnTo>
                    <a:pt x="441" y="1224"/>
                  </a:lnTo>
                  <a:lnTo>
                    <a:pt x="437" y="1224"/>
                  </a:lnTo>
                  <a:lnTo>
                    <a:pt x="437" y="1222"/>
                  </a:lnTo>
                  <a:lnTo>
                    <a:pt x="435" y="1216"/>
                  </a:lnTo>
                  <a:lnTo>
                    <a:pt x="431" y="1201"/>
                  </a:lnTo>
                  <a:lnTo>
                    <a:pt x="425" y="1180"/>
                  </a:lnTo>
                  <a:lnTo>
                    <a:pt x="422" y="1171"/>
                  </a:lnTo>
                  <a:lnTo>
                    <a:pt x="422" y="1163"/>
                  </a:lnTo>
                  <a:lnTo>
                    <a:pt x="414" y="1159"/>
                  </a:lnTo>
                  <a:lnTo>
                    <a:pt x="410" y="1156"/>
                  </a:lnTo>
                  <a:lnTo>
                    <a:pt x="405" y="1154"/>
                  </a:lnTo>
                  <a:lnTo>
                    <a:pt x="405" y="1154"/>
                  </a:lnTo>
                  <a:lnTo>
                    <a:pt x="382" y="1156"/>
                  </a:lnTo>
                  <a:lnTo>
                    <a:pt x="382" y="1165"/>
                  </a:lnTo>
                  <a:lnTo>
                    <a:pt x="382" y="1169"/>
                  </a:lnTo>
                  <a:lnTo>
                    <a:pt x="384" y="1171"/>
                  </a:lnTo>
                  <a:lnTo>
                    <a:pt x="386" y="1180"/>
                  </a:lnTo>
                  <a:lnTo>
                    <a:pt x="389" y="1192"/>
                  </a:lnTo>
                  <a:lnTo>
                    <a:pt x="389" y="1214"/>
                  </a:lnTo>
                  <a:lnTo>
                    <a:pt x="391" y="1235"/>
                  </a:lnTo>
                  <a:lnTo>
                    <a:pt x="393" y="1256"/>
                  </a:lnTo>
                  <a:lnTo>
                    <a:pt x="393" y="1277"/>
                  </a:lnTo>
                  <a:lnTo>
                    <a:pt x="395" y="1300"/>
                  </a:lnTo>
                  <a:lnTo>
                    <a:pt x="395" y="1321"/>
                  </a:lnTo>
                  <a:lnTo>
                    <a:pt x="397" y="1338"/>
                  </a:lnTo>
                  <a:lnTo>
                    <a:pt x="399" y="1362"/>
                  </a:lnTo>
                  <a:lnTo>
                    <a:pt x="399" y="1389"/>
                  </a:lnTo>
                  <a:lnTo>
                    <a:pt x="401" y="1417"/>
                  </a:lnTo>
                  <a:lnTo>
                    <a:pt x="401" y="1438"/>
                  </a:lnTo>
                  <a:lnTo>
                    <a:pt x="401" y="1452"/>
                  </a:lnTo>
                  <a:lnTo>
                    <a:pt x="395" y="1463"/>
                  </a:lnTo>
                  <a:lnTo>
                    <a:pt x="389" y="1484"/>
                  </a:lnTo>
                  <a:lnTo>
                    <a:pt x="378" y="1510"/>
                  </a:lnTo>
                  <a:lnTo>
                    <a:pt x="365" y="1541"/>
                  </a:lnTo>
                  <a:lnTo>
                    <a:pt x="351" y="1575"/>
                  </a:lnTo>
                  <a:lnTo>
                    <a:pt x="336" y="1611"/>
                  </a:lnTo>
                  <a:lnTo>
                    <a:pt x="321" y="1645"/>
                  </a:lnTo>
                  <a:lnTo>
                    <a:pt x="306" y="1677"/>
                  </a:lnTo>
                  <a:lnTo>
                    <a:pt x="293" y="1702"/>
                  </a:lnTo>
                  <a:lnTo>
                    <a:pt x="283" y="1723"/>
                  </a:lnTo>
                  <a:lnTo>
                    <a:pt x="277" y="1736"/>
                  </a:lnTo>
                  <a:lnTo>
                    <a:pt x="192" y="1725"/>
                  </a:lnTo>
                  <a:lnTo>
                    <a:pt x="107" y="1717"/>
                  </a:lnTo>
                  <a:lnTo>
                    <a:pt x="101" y="1715"/>
                  </a:lnTo>
                  <a:lnTo>
                    <a:pt x="97" y="1710"/>
                  </a:lnTo>
                  <a:lnTo>
                    <a:pt x="95" y="1706"/>
                  </a:lnTo>
                  <a:lnTo>
                    <a:pt x="93" y="1702"/>
                  </a:lnTo>
                  <a:lnTo>
                    <a:pt x="93" y="1698"/>
                  </a:lnTo>
                  <a:lnTo>
                    <a:pt x="91" y="1691"/>
                  </a:lnTo>
                  <a:lnTo>
                    <a:pt x="91" y="1685"/>
                  </a:lnTo>
                  <a:lnTo>
                    <a:pt x="84" y="1641"/>
                  </a:lnTo>
                  <a:lnTo>
                    <a:pt x="69" y="1556"/>
                  </a:lnTo>
                  <a:lnTo>
                    <a:pt x="8" y="1173"/>
                  </a:lnTo>
                  <a:lnTo>
                    <a:pt x="6" y="1165"/>
                  </a:lnTo>
                  <a:lnTo>
                    <a:pt x="4" y="1159"/>
                  </a:lnTo>
                  <a:lnTo>
                    <a:pt x="4" y="1152"/>
                  </a:lnTo>
                  <a:lnTo>
                    <a:pt x="2" y="1146"/>
                  </a:lnTo>
                  <a:lnTo>
                    <a:pt x="2" y="1142"/>
                  </a:lnTo>
                  <a:lnTo>
                    <a:pt x="2" y="1140"/>
                  </a:lnTo>
                  <a:lnTo>
                    <a:pt x="0" y="1135"/>
                  </a:lnTo>
                  <a:lnTo>
                    <a:pt x="0" y="1129"/>
                  </a:lnTo>
                  <a:lnTo>
                    <a:pt x="0" y="1118"/>
                  </a:lnTo>
                  <a:lnTo>
                    <a:pt x="6" y="1104"/>
                  </a:lnTo>
                  <a:lnTo>
                    <a:pt x="14" y="1089"/>
                  </a:lnTo>
                  <a:lnTo>
                    <a:pt x="23" y="1074"/>
                  </a:lnTo>
                  <a:lnTo>
                    <a:pt x="27" y="1063"/>
                  </a:lnTo>
                  <a:lnTo>
                    <a:pt x="46" y="1027"/>
                  </a:lnTo>
                  <a:lnTo>
                    <a:pt x="67" y="987"/>
                  </a:lnTo>
                  <a:lnTo>
                    <a:pt x="88" y="947"/>
                  </a:lnTo>
                  <a:lnTo>
                    <a:pt x="112" y="907"/>
                  </a:lnTo>
                  <a:lnTo>
                    <a:pt x="135" y="875"/>
                  </a:lnTo>
                  <a:lnTo>
                    <a:pt x="152" y="850"/>
                  </a:lnTo>
                  <a:lnTo>
                    <a:pt x="162" y="835"/>
                  </a:lnTo>
                  <a:lnTo>
                    <a:pt x="169" y="822"/>
                  </a:lnTo>
                  <a:lnTo>
                    <a:pt x="175" y="816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98" y="812"/>
                  </a:lnTo>
                  <a:lnTo>
                    <a:pt x="213" y="812"/>
                  </a:lnTo>
                  <a:lnTo>
                    <a:pt x="226" y="812"/>
                  </a:lnTo>
                  <a:lnTo>
                    <a:pt x="245" y="814"/>
                  </a:lnTo>
                  <a:lnTo>
                    <a:pt x="270" y="818"/>
                  </a:lnTo>
                  <a:lnTo>
                    <a:pt x="296" y="820"/>
                  </a:lnTo>
                  <a:lnTo>
                    <a:pt x="317" y="822"/>
                  </a:lnTo>
                  <a:lnTo>
                    <a:pt x="334" y="824"/>
                  </a:lnTo>
                  <a:lnTo>
                    <a:pt x="340" y="824"/>
                  </a:lnTo>
                  <a:lnTo>
                    <a:pt x="342" y="833"/>
                  </a:lnTo>
                  <a:lnTo>
                    <a:pt x="344" y="850"/>
                  </a:lnTo>
                  <a:lnTo>
                    <a:pt x="346" y="875"/>
                  </a:lnTo>
                  <a:lnTo>
                    <a:pt x="351" y="903"/>
                  </a:lnTo>
                  <a:lnTo>
                    <a:pt x="355" y="932"/>
                  </a:lnTo>
                  <a:lnTo>
                    <a:pt x="357" y="960"/>
                  </a:lnTo>
                  <a:lnTo>
                    <a:pt x="359" y="981"/>
                  </a:lnTo>
                  <a:lnTo>
                    <a:pt x="361" y="991"/>
                  </a:lnTo>
                  <a:lnTo>
                    <a:pt x="367" y="996"/>
                  </a:lnTo>
                  <a:lnTo>
                    <a:pt x="372" y="1000"/>
                  </a:lnTo>
                  <a:lnTo>
                    <a:pt x="374" y="1002"/>
                  </a:lnTo>
                  <a:lnTo>
                    <a:pt x="376" y="1008"/>
                  </a:lnTo>
                  <a:lnTo>
                    <a:pt x="380" y="1015"/>
                  </a:lnTo>
                  <a:lnTo>
                    <a:pt x="384" y="1015"/>
                  </a:lnTo>
                  <a:lnTo>
                    <a:pt x="389" y="1013"/>
                  </a:lnTo>
                  <a:lnTo>
                    <a:pt x="393" y="1013"/>
                  </a:lnTo>
                  <a:lnTo>
                    <a:pt x="395" y="1011"/>
                  </a:lnTo>
                  <a:lnTo>
                    <a:pt x="397" y="1011"/>
                  </a:lnTo>
                  <a:lnTo>
                    <a:pt x="401" y="1011"/>
                  </a:lnTo>
                  <a:lnTo>
                    <a:pt x="405" y="1011"/>
                  </a:lnTo>
                  <a:lnTo>
                    <a:pt x="414" y="1013"/>
                  </a:lnTo>
                  <a:lnTo>
                    <a:pt x="416" y="1015"/>
                  </a:lnTo>
                  <a:lnTo>
                    <a:pt x="420" y="1017"/>
                  </a:lnTo>
                  <a:lnTo>
                    <a:pt x="422" y="1019"/>
                  </a:lnTo>
                  <a:lnTo>
                    <a:pt x="427" y="1025"/>
                  </a:lnTo>
                  <a:lnTo>
                    <a:pt x="429" y="1030"/>
                  </a:lnTo>
                  <a:lnTo>
                    <a:pt x="431" y="1036"/>
                  </a:lnTo>
                  <a:lnTo>
                    <a:pt x="435" y="1040"/>
                  </a:lnTo>
                  <a:lnTo>
                    <a:pt x="437" y="1044"/>
                  </a:lnTo>
                  <a:lnTo>
                    <a:pt x="441" y="1049"/>
                  </a:lnTo>
                  <a:lnTo>
                    <a:pt x="448" y="1051"/>
                  </a:lnTo>
                  <a:lnTo>
                    <a:pt x="454" y="1051"/>
                  </a:lnTo>
                  <a:lnTo>
                    <a:pt x="454" y="1046"/>
                  </a:lnTo>
                  <a:lnTo>
                    <a:pt x="454" y="1044"/>
                  </a:lnTo>
                  <a:lnTo>
                    <a:pt x="454" y="1044"/>
                  </a:lnTo>
                  <a:lnTo>
                    <a:pt x="454" y="1042"/>
                  </a:lnTo>
                  <a:lnTo>
                    <a:pt x="456" y="1042"/>
                  </a:lnTo>
                  <a:lnTo>
                    <a:pt x="458" y="1042"/>
                  </a:lnTo>
                  <a:lnTo>
                    <a:pt x="463" y="1042"/>
                  </a:lnTo>
                  <a:lnTo>
                    <a:pt x="471" y="1042"/>
                  </a:lnTo>
                  <a:lnTo>
                    <a:pt x="494" y="1042"/>
                  </a:lnTo>
                  <a:lnTo>
                    <a:pt x="524" y="1038"/>
                  </a:lnTo>
                  <a:lnTo>
                    <a:pt x="556" y="1034"/>
                  </a:lnTo>
                  <a:lnTo>
                    <a:pt x="587" y="1030"/>
                  </a:lnTo>
                  <a:lnTo>
                    <a:pt x="617" y="1025"/>
                  </a:lnTo>
                  <a:lnTo>
                    <a:pt x="642" y="1019"/>
                  </a:lnTo>
                  <a:lnTo>
                    <a:pt x="659" y="1017"/>
                  </a:lnTo>
                  <a:lnTo>
                    <a:pt x="665" y="1015"/>
                  </a:lnTo>
                  <a:lnTo>
                    <a:pt x="668" y="1008"/>
                  </a:lnTo>
                  <a:lnTo>
                    <a:pt x="670" y="1004"/>
                  </a:lnTo>
                  <a:lnTo>
                    <a:pt x="670" y="1002"/>
                  </a:lnTo>
                  <a:lnTo>
                    <a:pt x="670" y="1000"/>
                  </a:lnTo>
                  <a:lnTo>
                    <a:pt x="672" y="998"/>
                  </a:lnTo>
                  <a:lnTo>
                    <a:pt x="672" y="996"/>
                  </a:lnTo>
                  <a:lnTo>
                    <a:pt x="676" y="994"/>
                  </a:lnTo>
                  <a:lnTo>
                    <a:pt x="678" y="991"/>
                  </a:lnTo>
                  <a:lnTo>
                    <a:pt x="684" y="989"/>
                  </a:lnTo>
                  <a:lnTo>
                    <a:pt x="684" y="958"/>
                  </a:lnTo>
                  <a:lnTo>
                    <a:pt x="682" y="922"/>
                  </a:lnTo>
                  <a:lnTo>
                    <a:pt x="680" y="882"/>
                  </a:lnTo>
                  <a:lnTo>
                    <a:pt x="678" y="839"/>
                  </a:lnTo>
                  <a:lnTo>
                    <a:pt x="676" y="797"/>
                  </a:lnTo>
                  <a:lnTo>
                    <a:pt x="678" y="757"/>
                  </a:lnTo>
                  <a:lnTo>
                    <a:pt x="682" y="721"/>
                  </a:lnTo>
                  <a:lnTo>
                    <a:pt x="693" y="691"/>
                  </a:lnTo>
                  <a:lnTo>
                    <a:pt x="699" y="683"/>
                  </a:lnTo>
                  <a:lnTo>
                    <a:pt x="714" y="668"/>
                  </a:lnTo>
                  <a:lnTo>
                    <a:pt x="735" y="651"/>
                  </a:lnTo>
                  <a:lnTo>
                    <a:pt x="758" y="632"/>
                  </a:lnTo>
                  <a:lnTo>
                    <a:pt x="786" y="613"/>
                  </a:lnTo>
                  <a:lnTo>
                    <a:pt x="813" y="594"/>
                  </a:lnTo>
                  <a:lnTo>
                    <a:pt x="839" y="575"/>
                  </a:lnTo>
                  <a:lnTo>
                    <a:pt x="860" y="560"/>
                  </a:lnTo>
                  <a:lnTo>
                    <a:pt x="877" y="550"/>
                  </a:lnTo>
                  <a:lnTo>
                    <a:pt x="887" y="543"/>
                  </a:lnTo>
                  <a:lnTo>
                    <a:pt x="894" y="539"/>
                  </a:lnTo>
                  <a:lnTo>
                    <a:pt x="898" y="537"/>
                  </a:lnTo>
                  <a:lnTo>
                    <a:pt x="902" y="533"/>
                  </a:lnTo>
                  <a:lnTo>
                    <a:pt x="904" y="531"/>
                  </a:lnTo>
                  <a:lnTo>
                    <a:pt x="909" y="524"/>
                  </a:lnTo>
                  <a:lnTo>
                    <a:pt x="911" y="518"/>
                  </a:lnTo>
                  <a:lnTo>
                    <a:pt x="915" y="509"/>
                  </a:lnTo>
                  <a:lnTo>
                    <a:pt x="917" y="503"/>
                  </a:lnTo>
                  <a:lnTo>
                    <a:pt x="919" y="501"/>
                  </a:lnTo>
                  <a:lnTo>
                    <a:pt x="919" y="499"/>
                  </a:lnTo>
                  <a:lnTo>
                    <a:pt x="919" y="497"/>
                  </a:lnTo>
                  <a:lnTo>
                    <a:pt x="919" y="497"/>
                  </a:lnTo>
                  <a:lnTo>
                    <a:pt x="921" y="497"/>
                  </a:lnTo>
                  <a:lnTo>
                    <a:pt x="921" y="495"/>
                  </a:lnTo>
                  <a:lnTo>
                    <a:pt x="923" y="490"/>
                  </a:lnTo>
                  <a:lnTo>
                    <a:pt x="928" y="484"/>
                  </a:lnTo>
                  <a:lnTo>
                    <a:pt x="928" y="478"/>
                  </a:lnTo>
                  <a:lnTo>
                    <a:pt x="925" y="471"/>
                  </a:lnTo>
                  <a:lnTo>
                    <a:pt x="925" y="465"/>
                  </a:lnTo>
                  <a:lnTo>
                    <a:pt x="925" y="450"/>
                  </a:lnTo>
                  <a:lnTo>
                    <a:pt x="925" y="435"/>
                  </a:lnTo>
                  <a:lnTo>
                    <a:pt x="919" y="418"/>
                  </a:lnTo>
                  <a:lnTo>
                    <a:pt x="915" y="416"/>
                  </a:lnTo>
                  <a:lnTo>
                    <a:pt x="913" y="412"/>
                  </a:lnTo>
                  <a:lnTo>
                    <a:pt x="913" y="410"/>
                  </a:lnTo>
                  <a:lnTo>
                    <a:pt x="911" y="408"/>
                  </a:lnTo>
                  <a:lnTo>
                    <a:pt x="909" y="404"/>
                  </a:lnTo>
                  <a:lnTo>
                    <a:pt x="900" y="380"/>
                  </a:lnTo>
                  <a:lnTo>
                    <a:pt x="887" y="378"/>
                  </a:lnTo>
                  <a:lnTo>
                    <a:pt x="883" y="370"/>
                  </a:lnTo>
                  <a:lnTo>
                    <a:pt x="881" y="357"/>
                  </a:lnTo>
                  <a:lnTo>
                    <a:pt x="883" y="340"/>
                  </a:lnTo>
                  <a:lnTo>
                    <a:pt x="881" y="319"/>
                  </a:lnTo>
                  <a:lnTo>
                    <a:pt x="877" y="298"/>
                  </a:lnTo>
                  <a:lnTo>
                    <a:pt x="875" y="289"/>
                  </a:lnTo>
                  <a:lnTo>
                    <a:pt x="875" y="283"/>
                  </a:lnTo>
                  <a:lnTo>
                    <a:pt x="875" y="279"/>
                  </a:lnTo>
                  <a:lnTo>
                    <a:pt x="877" y="275"/>
                  </a:lnTo>
                  <a:lnTo>
                    <a:pt x="879" y="273"/>
                  </a:lnTo>
                  <a:lnTo>
                    <a:pt x="883" y="275"/>
                  </a:lnTo>
                  <a:lnTo>
                    <a:pt x="885" y="270"/>
                  </a:lnTo>
                  <a:lnTo>
                    <a:pt x="885" y="268"/>
                  </a:lnTo>
                  <a:lnTo>
                    <a:pt x="885" y="266"/>
                  </a:lnTo>
                  <a:lnTo>
                    <a:pt x="885" y="264"/>
                  </a:lnTo>
                  <a:lnTo>
                    <a:pt x="883" y="260"/>
                  </a:lnTo>
                  <a:lnTo>
                    <a:pt x="885" y="237"/>
                  </a:lnTo>
                  <a:lnTo>
                    <a:pt x="887" y="215"/>
                  </a:lnTo>
                  <a:lnTo>
                    <a:pt x="889" y="194"/>
                  </a:lnTo>
                  <a:lnTo>
                    <a:pt x="894" y="165"/>
                  </a:lnTo>
                  <a:lnTo>
                    <a:pt x="900" y="144"/>
                  </a:lnTo>
                  <a:lnTo>
                    <a:pt x="911" y="127"/>
                  </a:lnTo>
                  <a:lnTo>
                    <a:pt x="923" y="114"/>
                  </a:lnTo>
                  <a:lnTo>
                    <a:pt x="940" y="101"/>
                  </a:lnTo>
                  <a:lnTo>
                    <a:pt x="961" y="86"/>
                  </a:lnTo>
                  <a:lnTo>
                    <a:pt x="974" y="78"/>
                  </a:lnTo>
                  <a:lnTo>
                    <a:pt x="985" y="76"/>
                  </a:lnTo>
                  <a:lnTo>
                    <a:pt x="995" y="76"/>
                  </a:lnTo>
                  <a:lnTo>
                    <a:pt x="1008" y="72"/>
                  </a:lnTo>
                  <a:lnTo>
                    <a:pt x="1014" y="70"/>
                  </a:lnTo>
                  <a:lnTo>
                    <a:pt x="1021" y="70"/>
                  </a:lnTo>
                  <a:lnTo>
                    <a:pt x="1027" y="72"/>
                  </a:lnTo>
                  <a:lnTo>
                    <a:pt x="1033" y="76"/>
                  </a:lnTo>
                  <a:lnTo>
                    <a:pt x="1040" y="80"/>
                  </a:lnTo>
                  <a:lnTo>
                    <a:pt x="1048" y="82"/>
                  </a:lnTo>
                  <a:lnTo>
                    <a:pt x="1056" y="84"/>
                  </a:lnTo>
                  <a:lnTo>
                    <a:pt x="1065" y="86"/>
                  </a:lnTo>
                  <a:lnTo>
                    <a:pt x="1073" y="91"/>
                  </a:lnTo>
                  <a:lnTo>
                    <a:pt x="1078" y="99"/>
                  </a:lnTo>
                  <a:lnTo>
                    <a:pt x="1080" y="116"/>
                  </a:lnTo>
                  <a:lnTo>
                    <a:pt x="1084" y="118"/>
                  </a:lnTo>
                  <a:lnTo>
                    <a:pt x="1086" y="118"/>
                  </a:lnTo>
                  <a:lnTo>
                    <a:pt x="1088" y="118"/>
                  </a:lnTo>
                  <a:lnTo>
                    <a:pt x="1090" y="120"/>
                  </a:lnTo>
                  <a:lnTo>
                    <a:pt x="1092" y="120"/>
                  </a:lnTo>
                  <a:lnTo>
                    <a:pt x="1095" y="120"/>
                  </a:lnTo>
                  <a:lnTo>
                    <a:pt x="1111" y="122"/>
                  </a:lnTo>
                  <a:lnTo>
                    <a:pt x="1126" y="133"/>
                  </a:lnTo>
                  <a:lnTo>
                    <a:pt x="1139" y="150"/>
                  </a:lnTo>
                  <a:lnTo>
                    <a:pt x="1147" y="167"/>
                  </a:lnTo>
                  <a:lnTo>
                    <a:pt x="1152" y="190"/>
                  </a:lnTo>
                  <a:lnTo>
                    <a:pt x="1154" y="213"/>
                  </a:lnTo>
                  <a:lnTo>
                    <a:pt x="1154" y="232"/>
                  </a:lnTo>
                  <a:lnTo>
                    <a:pt x="1152" y="245"/>
                  </a:lnTo>
                  <a:lnTo>
                    <a:pt x="1152" y="256"/>
                  </a:lnTo>
                  <a:lnTo>
                    <a:pt x="1149" y="279"/>
                  </a:lnTo>
                  <a:lnTo>
                    <a:pt x="1147" y="300"/>
                  </a:lnTo>
                  <a:lnTo>
                    <a:pt x="1152" y="315"/>
                  </a:lnTo>
                  <a:lnTo>
                    <a:pt x="1154" y="328"/>
                  </a:lnTo>
                  <a:lnTo>
                    <a:pt x="1154" y="342"/>
                  </a:lnTo>
                  <a:lnTo>
                    <a:pt x="1149" y="357"/>
                  </a:lnTo>
                  <a:lnTo>
                    <a:pt x="1147" y="372"/>
                  </a:lnTo>
                  <a:lnTo>
                    <a:pt x="1143" y="387"/>
                  </a:lnTo>
                  <a:lnTo>
                    <a:pt x="1133" y="397"/>
                  </a:lnTo>
                  <a:lnTo>
                    <a:pt x="1128" y="399"/>
                  </a:lnTo>
                  <a:lnTo>
                    <a:pt x="1126" y="402"/>
                  </a:lnTo>
                  <a:lnTo>
                    <a:pt x="1126" y="404"/>
                  </a:lnTo>
                  <a:lnTo>
                    <a:pt x="1124" y="408"/>
                  </a:lnTo>
                  <a:lnTo>
                    <a:pt x="1122" y="412"/>
                  </a:lnTo>
                  <a:lnTo>
                    <a:pt x="1122" y="414"/>
                  </a:lnTo>
                  <a:lnTo>
                    <a:pt x="1120" y="418"/>
                  </a:lnTo>
                  <a:lnTo>
                    <a:pt x="1118" y="421"/>
                  </a:lnTo>
                  <a:lnTo>
                    <a:pt x="1116" y="423"/>
                  </a:lnTo>
                  <a:lnTo>
                    <a:pt x="1114" y="429"/>
                  </a:lnTo>
                  <a:lnTo>
                    <a:pt x="1120" y="433"/>
                  </a:lnTo>
                  <a:lnTo>
                    <a:pt x="1124" y="440"/>
                  </a:lnTo>
                  <a:lnTo>
                    <a:pt x="1130" y="446"/>
                  </a:lnTo>
                  <a:lnTo>
                    <a:pt x="1137" y="450"/>
                  </a:lnTo>
                  <a:lnTo>
                    <a:pt x="1143" y="454"/>
                  </a:lnTo>
                  <a:lnTo>
                    <a:pt x="1154" y="463"/>
                  </a:lnTo>
                  <a:lnTo>
                    <a:pt x="1160" y="467"/>
                  </a:lnTo>
                  <a:lnTo>
                    <a:pt x="1164" y="467"/>
                  </a:lnTo>
                  <a:lnTo>
                    <a:pt x="1171" y="463"/>
                  </a:lnTo>
                  <a:lnTo>
                    <a:pt x="1177" y="457"/>
                  </a:lnTo>
                  <a:lnTo>
                    <a:pt x="1194" y="440"/>
                  </a:lnTo>
                  <a:lnTo>
                    <a:pt x="1207" y="427"/>
                  </a:lnTo>
                  <a:lnTo>
                    <a:pt x="1215" y="418"/>
                  </a:lnTo>
                  <a:lnTo>
                    <a:pt x="1226" y="410"/>
                  </a:lnTo>
                  <a:lnTo>
                    <a:pt x="1238" y="404"/>
                  </a:lnTo>
                  <a:lnTo>
                    <a:pt x="1259" y="397"/>
                  </a:lnTo>
                  <a:lnTo>
                    <a:pt x="1287" y="389"/>
                  </a:lnTo>
                  <a:lnTo>
                    <a:pt x="1302" y="387"/>
                  </a:lnTo>
                  <a:lnTo>
                    <a:pt x="1314" y="385"/>
                  </a:lnTo>
                  <a:lnTo>
                    <a:pt x="1327" y="389"/>
                  </a:lnTo>
                  <a:lnTo>
                    <a:pt x="1348" y="402"/>
                  </a:lnTo>
                  <a:lnTo>
                    <a:pt x="1365" y="418"/>
                  </a:lnTo>
                  <a:lnTo>
                    <a:pt x="1378" y="440"/>
                  </a:lnTo>
                  <a:lnTo>
                    <a:pt x="1380" y="444"/>
                  </a:lnTo>
                  <a:lnTo>
                    <a:pt x="1384" y="450"/>
                  </a:lnTo>
                  <a:lnTo>
                    <a:pt x="1388" y="457"/>
                  </a:lnTo>
                  <a:lnTo>
                    <a:pt x="1390" y="463"/>
                  </a:lnTo>
                  <a:lnTo>
                    <a:pt x="1395" y="469"/>
                  </a:lnTo>
                  <a:lnTo>
                    <a:pt x="1399" y="471"/>
                  </a:lnTo>
                  <a:lnTo>
                    <a:pt x="1403" y="469"/>
                  </a:lnTo>
                  <a:lnTo>
                    <a:pt x="1405" y="465"/>
                  </a:lnTo>
                  <a:lnTo>
                    <a:pt x="1405" y="461"/>
                  </a:lnTo>
                  <a:lnTo>
                    <a:pt x="1405" y="454"/>
                  </a:lnTo>
                  <a:lnTo>
                    <a:pt x="1405" y="450"/>
                  </a:lnTo>
                  <a:lnTo>
                    <a:pt x="1403" y="444"/>
                  </a:lnTo>
                  <a:lnTo>
                    <a:pt x="1403" y="440"/>
                  </a:lnTo>
                  <a:lnTo>
                    <a:pt x="1403" y="431"/>
                  </a:lnTo>
                  <a:lnTo>
                    <a:pt x="1403" y="423"/>
                  </a:lnTo>
                  <a:lnTo>
                    <a:pt x="1403" y="416"/>
                  </a:lnTo>
                  <a:lnTo>
                    <a:pt x="1393" y="334"/>
                  </a:lnTo>
                  <a:lnTo>
                    <a:pt x="1395" y="332"/>
                  </a:lnTo>
                  <a:lnTo>
                    <a:pt x="1397" y="328"/>
                  </a:lnTo>
                  <a:lnTo>
                    <a:pt x="1399" y="323"/>
                  </a:lnTo>
                  <a:lnTo>
                    <a:pt x="1399" y="323"/>
                  </a:lnTo>
                  <a:lnTo>
                    <a:pt x="1399" y="321"/>
                  </a:lnTo>
                  <a:lnTo>
                    <a:pt x="1401" y="323"/>
                  </a:lnTo>
                  <a:lnTo>
                    <a:pt x="1403" y="323"/>
                  </a:lnTo>
                  <a:lnTo>
                    <a:pt x="1418" y="292"/>
                  </a:lnTo>
                  <a:lnTo>
                    <a:pt x="1422" y="268"/>
                  </a:lnTo>
                  <a:lnTo>
                    <a:pt x="1418" y="243"/>
                  </a:lnTo>
                  <a:lnTo>
                    <a:pt x="1409" y="218"/>
                  </a:lnTo>
                  <a:lnTo>
                    <a:pt x="1403" y="194"/>
                  </a:lnTo>
                  <a:lnTo>
                    <a:pt x="1401" y="177"/>
                  </a:lnTo>
                  <a:lnTo>
                    <a:pt x="1395" y="173"/>
                  </a:lnTo>
                  <a:lnTo>
                    <a:pt x="1390" y="167"/>
                  </a:lnTo>
                  <a:lnTo>
                    <a:pt x="1384" y="160"/>
                  </a:lnTo>
                  <a:lnTo>
                    <a:pt x="1373" y="152"/>
                  </a:lnTo>
                  <a:lnTo>
                    <a:pt x="1367" y="148"/>
                  </a:lnTo>
                  <a:lnTo>
                    <a:pt x="1363" y="146"/>
                  </a:lnTo>
                  <a:lnTo>
                    <a:pt x="1357" y="139"/>
                  </a:lnTo>
                  <a:lnTo>
                    <a:pt x="1346" y="129"/>
                  </a:lnTo>
                  <a:lnTo>
                    <a:pt x="1340" y="127"/>
                  </a:lnTo>
                  <a:lnTo>
                    <a:pt x="1335" y="125"/>
                  </a:lnTo>
                  <a:lnTo>
                    <a:pt x="1331" y="120"/>
                  </a:lnTo>
                  <a:lnTo>
                    <a:pt x="1327" y="118"/>
                  </a:lnTo>
                  <a:lnTo>
                    <a:pt x="1323" y="114"/>
                  </a:lnTo>
                  <a:lnTo>
                    <a:pt x="1321" y="110"/>
                  </a:lnTo>
                  <a:lnTo>
                    <a:pt x="1321" y="105"/>
                  </a:lnTo>
                  <a:lnTo>
                    <a:pt x="1319" y="105"/>
                  </a:lnTo>
                  <a:lnTo>
                    <a:pt x="1319" y="103"/>
                  </a:lnTo>
                  <a:lnTo>
                    <a:pt x="1319" y="103"/>
                  </a:lnTo>
                  <a:lnTo>
                    <a:pt x="1319" y="101"/>
                  </a:lnTo>
                  <a:lnTo>
                    <a:pt x="1319" y="97"/>
                  </a:lnTo>
                  <a:lnTo>
                    <a:pt x="1319" y="86"/>
                  </a:lnTo>
                  <a:lnTo>
                    <a:pt x="1319" y="80"/>
                  </a:lnTo>
                  <a:lnTo>
                    <a:pt x="1319" y="76"/>
                  </a:lnTo>
                  <a:lnTo>
                    <a:pt x="1319" y="74"/>
                  </a:lnTo>
                  <a:lnTo>
                    <a:pt x="1321" y="72"/>
                  </a:lnTo>
                  <a:lnTo>
                    <a:pt x="1321" y="72"/>
                  </a:lnTo>
                  <a:lnTo>
                    <a:pt x="1321" y="70"/>
                  </a:lnTo>
                  <a:lnTo>
                    <a:pt x="1321" y="70"/>
                  </a:lnTo>
                  <a:lnTo>
                    <a:pt x="1323" y="67"/>
                  </a:lnTo>
                  <a:lnTo>
                    <a:pt x="1323" y="65"/>
                  </a:lnTo>
                  <a:lnTo>
                    <a:pt x="1323" y="63"/>
                  </a:lnTo>
                  <a:lnTo>
                    <a:pt x="1321" y="63"/>
                  </a:lnTo>
                  <a:lnTo>
                    <a:pt x="1321" y="61"/>
                  </a:lnTo>
                  <a:lnTo>
                    <a:pt x="1323" y="59"/>
                  </a:lnTo>
                  <a:lnTo>
                    <a:pt x="1323" y="55"/>
                  </a:lnTo>
                  <a:lnTo>
                    <a:pt x="1325" y="48"/>
                  </a:lnTo>
                  <a:lnTo>
                    <a:pt x="1329" y="42"/>
                  </a:lnTo>
                  <a:lnTo>
                    <a:pt x="1331" y="34"/>
                  </a:lnTo>
                  <a:lnTo>
                    <a:pt x="1329" y="27"/>
                  </a:lnTo>
                  <a:lnTo>
                    <a:pt x="1327" y="23"/>
                  </a:lnTo>
                  <a:lnTo>
                    <a:pt x="1325" y="17"/>
                  </a:lnTo>
                  <a:lnTo>
                    <a:pt x="1327" y="6"/>
                  </a:lnTo>
                  <a:lnTo>
                    <a:pt x="1331" y="2"/>
                  </a:lnTo>
                  <a:lnTo>
                    <a:pt x="1335" y="0"/>
                  </a:lnTo>
                  <a:lnTo>
                    <a:pt x="1340" y="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34" name="Freeform 14188"/>
            <p:cNvSpPr>
              <a:spLocks noChangeAspect="1" noEditPoints="1"/>
            </p:cNvSpPr>
            <p:nvPr/>
          </p:nvSpPr>
          <p:spPr bwMode="auto">
            <a:xfrm>
              <a:off x="12226726" y="5287237"/>
              <a:ext cx="2961114" cy="7908261"/>
            </a:xfrm>
            <a:custGeom>
              <a:avLst/>
              <a:gdLst>
                <a:gd name="T0" fmla="*/ 563 w 1118"/>
                <a:gd name="T1" fmla="*/ 937 h 2986"/>
                <a:gd name="T2" fmla="*/ 668 w 1118"/>
                <a:gd name="T3" fmla="*/ 897 h 2986"/>
                <a:gd name="T4" fmla="*/ 582 w 1118"/>
                <a:gd name="T5" fmla="*/ 825 h 2986"/>
                <a:gd name="T6" fmla="*/ 415 w 1118"/>
                <a:gd name="T7" fmla="*/ 34 h 2986"/>
                <a:gd name="T8" fmla="*/ 478 w 1118"/>
                <a:gd name="T9" fmla="*/ 224 h 2986"/>
                <a:gd name="T10" fmla="*/ 480 w 1118"/>
                <a:gd name="T11" fmla="*/ 245 h 2986"/>
                <a:gd name="T12" fmla="*/ 453 w 1118"/>
                <a:gd name="T13" fmla="*/ 370 h 2986"/>
                <a:gd name="T14" fmla="*/ 436 w 1118"/>
                <a:gd name="T15" fmla="*/ 412 h 2986"/>
                <a:gd name="T16" fmla="*/ 429 w 1118"/>
                <a:gd name="T17" fmla="*/ 455 h 2986"/>
                <a:gd name="T18" fmla="*/ 451 w 1118"/>
                <a:gd name="T19" fmla="*/ 480 h 2986"/>
                <a:gd name="T20" fmla="*/ 588 w 1118"/>
                <a:gd name="T21" fmla="*/ 598 h 2986"/>
                <a:gd name="T22" fmla="*/ 725 w 1118"/>
                <a:gd name="T23" fmla="*/ 768 h 2986"/>
                <a:gd name="T24" fmla="*/ 751 w 1118"/>
                <a:gd name="T25" fmla="*/ 736 h 2986"/>
                <a:gd name="T26" fmla="*/ 812 w 1118"/>
                <a:gd name="T27" fmla="*/ 668 h 2986"/>
                <a:gd name="T28" fmla="*/ 880 w 1118"/>
                <a:gd name="T29" fmla="*/ 480 h 2986"/>
                <a:gd name="T30" fmla="*/ 909 w 1118"/>
                <a:gd name="T31" fmla="*/ 400 h 2986"/>
                <a:gd name="T32" fmla="*/ 960 w 1118"/>
                <a:gd name="T33" fmla="*/ 362 h 2986"/>
                <a:gd name="T34" fmla="*/ 1000 w 1118"/>
                <a:gd name="T35" fmla="*/ 376 h 2986"/>
                <a:gd name="T36" fmla="*/ 1102 w 1118"/>
                <a:gd name="T37" fmla="*/ 330 h 2986"/>
                <a:gd name="T38" fmla="*/ 1108 w 1118"/>
                <a:gd name="T39" fmla="*/ 343 h 2986"/>
                <a:gd name="T40" fmla="*/ 1055 w 1118"/>
                <a:gd name="T41" fmla="*/ 425 h 2986"/>
                <a:gd name="T42" fmla="*/ 943 w 1118"/>
                <a:gd name="T43" fmla="*/ 535 h 2986"/>
                <a:gd name="T44" fmla="*/ 913 w 1118"/>
                <a:gd name="T45" fmla="*/ 609 h 2986"/>
                <a:gd name="T46" fmla="*/ 852 w 1118"/>
                <a:gd name="T47" fmla="*/ 795 h 2986"/>
                <a:gd name="T48" fmla="*/ 848 w 1118"/>
                <a:gd name="T49" fmla="*/ 882 h 2986"/>
                <a:gd name="T50" fmla="*/ 844 w 1118"/>
                <a:gd name="T51" fmla="*/ 926 h 2986"/>
                <a:gd name="T52" fmla="*/ 787 w 1118"/>
                <a:gd name="T53" fmla="*/ 962 h 2986"/>
                <a:gd name="T54" fmla="*/ 715 w 1118"/>
                <a:gd name="T55" fmla="*/ 979 h 2986"/>
                <a:gd name="T56" fmla="*/ 584 w 1118"/>
                <a:gd name="T57" fmla="*/ 996 h 2986"/>
                <a:gd name="T58" fmla="*/ 579 w 1118"/>
                <a:gd name="T59" fmla="*/ 1119 h 2986"/>
                <a:gd name="T60" fmla="*/ 605 w 1118"/>
                <a:gd name="T61" fmla="*/ 1556 h 2986"/>
                <a:gd name="T62" fmla="*/ 626 w 1118"/>
                <a:gd name="T63" fmla="*/ 1778 h 2986"/>
                <a:gd name="T64" fmla="*/ 565 w 1118"/>
                <a:gd name="T65" fmla="*/ 1810 h 2986"/>
                <a:gd name="T66" fmla="*/ 503 w 1118"/>
                <a:gd name="T67" fmla="*/ 1916 h 2986"/>
                <a:gd name="T68" fmla="*/ 448 w 1118"/>
                <a:gd name="T69" fmla="*/ 2252 h 2986"/>
                <a:gd name="T70" fmla="*/ 355 w 1118"/>
                <a:gd name="T71" fmla="*/ 2760 h 2986"/>
                <a:gd name="T72" fmla="*/ 457 w 1118"/>
                <a:gd name="T73" fmla="*/ 2935 h 2986"/>
                <a:gd name="T74" fmla="*/ 351 w 1118"/>
                <a:gd name="T75" fmla="*/ 2958 h 2986"/>
                <a:gd name="T76" fmla="*/ 296 w 1118"/>
                <a:gd name="T77" fmla="*/ 2882 h 2986"/>
                <a:gd name="T78" fmla="*/ 241 w 1118"/>
                <a:gd name="T79" fmla="*/ 2815 h 2986"/>
                <a:gd name="T80" fmla="*/ 218 w 1118"/>
                <a:gd name="T81" fmla="*/ 2874 h 2986"/>
                <a:gd name="T82" fmla="*/ 203 w 1118"/>
                <a:gd name="T83" fmla="*/ 2724 h 2986"/>
                <a:gd name="T84" fmla="*/ 260 w 1118"/>
                <a:gd name="T85" fmla="*/ 2588 h 2986"/>
                <a:gd name="T86" fmla="*/ 256 w 1118"/>
                <a:gd name="T87" fmla="*/ 2413 h 2986"/>
                <a:gd name="T88" fmla="*/ 191 w 1118"/>
                <a:gd name="T89" fmla="*/ 2601 h 2986"/>
                <a:gd name="T90" fmla="*/ 182 w 1118"/>
                <a:gd name="T91" fmla="*/ 2743 h 2986"/>
                <a:gd name="T92" fmla="*/ 174 w 1118"/>
                <a:gd name="T93" fmla="*/ 2908 h 2986"/>
                <a:gd name="T94" fmla="*/ 57 w 1118"/>
                <a:gd name="T95" fmla="*/ 2950 h 2986"/>
                <a:gd name="T96" fmla="*/ 68 w 1118"/>
                <a:gd name="T97" fmla="*/ 2734 h 2986"/>
                <a:gd name="T98" fmla="*/ 108 w 1118"/>
                <a:gd name="T99" fmla="*/ 2533 h 2986"/>
                <a:gd name="T100" fmla="*/ 155 w 1118"/>
                <a:gd name="T101" fmla="*/ 2119 h 2986"/>
                <a:gd name="T102" fmla="*/ 163 w 1118"/>
                <a:gd name="T103" fmla="*/ 1920 h 2986"/>
                <a:gd name="T104" fmla="*/ 106 w 1118"/>
                <a:gd name="T105" fmla="*/ 1704 h 2986"/>
                <a:gd name="T106" fmla="*/ 129 w 1118"/>
                <a:gd name="T107" fmla="*/ 1184 h 2986"/>
                <a:gd name="T108" fmla="*/ 153 w 1118"/>
                <a:gd name="T109" fmla="*/ 1055 h 2986"/>
                <a:gd name="T110" fmla="*/ 119 w 1118"/>
                <a:gd name="T111" fmla="*/ 988 h 2986"/>
                <a:gd name="T112" fmla="*/ 2 w 1118"/>
                <a:gd name="T113" fmla="*/ 611 h 2986"/>
                <a:gd name="T114" fmla="*/ 15 w 1118"/>
                <a:gd name="T115" fmla="*/ 550 h 2986"/>
                <a:gd name="T116" fmla="*/ 81 w 1118"/>
                <a:gd name="T117" fmla="*/ 469 h 2986"/>
                <a:gd name="T118" fmla="*/ 108 w 1118"/>
                <a:gd name="T119" fmla="*/ 351 h 2986"/>
                <a:gd name="T120" fmla="*/ 220 w 1118"/>
                <a:gd name="T121" fmla="*/ 47 h 2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8" h="2986">
                  <a:moveTo>
                    <a:pt x="554" y="801"/>
                  </a:moveTo>
                  <a:lnTo>
                    <a:pt x="550" y="833"/>
                  </a:lnTo>
                  <a:lnTo>
                    <a:pt x="548" y="869"/>
                  </a:lnTo>
                  <a:lnTo>
                    <a:pt x="548" y="888"/>
                  </a:lnTo>
                  <a:lnTo>
                    <a:pt x="544" y="903"/>
                  </a:lnTo>
                  <a:lnTo>
                    <a:pt x="544" y="920"/>
                  </a:lnTo>
                  <a:lnTo>
                    <a:pt x="546" y="937"/>
                  </a:lnTo>
                  <a:lnTo>
                    <a:pt x="563" y="937"/>
                  </a:lnTo>
                  <a:lnTo>
                    <a:pt x="575" y="933"/>
                  </a:lnTo>
                  <a:lnTo>
                    <a:pt x="584" y="926"/>
                  </a:lnTo>
                  <a:lnTo>
                    <a:pt x="592" y="920"/>
                  </a:lnTo>
                  <a:lnTo>
                    <a:pt x="603" y="911"/>
                  </a:lnTo>
                  <a:lnTo>
                    <a:pt x="626" y="903"/>
                  </a:lnTo>
                  <a:lnTo>
                    <a:pt x="649" y="901"/>
                  </a:lnTo>
                  <a:lnTo>
                    <a:pt x="672" y="901"/>
                  </a:lnTo>
                  <a:lnTo>
                    <a:pt x="668" y="897"/>
                  </a:lnTo>
                  <a:lnTo>
                    <a:pt x="658" y="890"/>
                  </a:lnTo>
                  <a:lnTo>
                    <a:pt x="645" y="880"/>
                  </a:lnTo>
                  <a:lnTo>
                    <a:pt x="630" y="869"/>
                  </a:lnTo>
                  <a:lnTo>
                    <a:pt x="618" y="859"/>
                  </a:lnTo>
                  <a:lnTo>
                    <a:pt x="611" y="852"/>
                  </a:lnTo>
                  <a:lnTo>
                    <a:pt x="605" y="846"/>
                  </a:lnTo>
                  <a:lnTo>
                    <a:pt x="594" y="835"/>
                  </a:lnTo>
                  <a:lnTo>
                    <a:pt x="582" y="825"/>
                  </a:lnTo>
                  <a:lnTo>
                    <a:pt x="569" y="812"/>
                  </a:lnTo>
                  <a:lnTo>
                    <a:pt x="558" y="804"/>
                  </a:lnTo>
                  <a:lnTo>
                    <a:pt x="554" y="801"/>
                  </a:lnTo>
                  <a:close/>
                  <a:moveTo>
                    <a:pt x="330" y="0"/>
                  </a:moveTo>
                  <a:lnTo>
                    <a:pt x="347" y="2"/>
                  </a:lnTo>
                  <a:lnTo>
                    <a:pt x="368" y="9"/>
                  </a:lnTo>
                  <a:lnTo>
                    <a:pt x="391" y="19"/>
                  </a:lnTo>
                  <a:lnTo>
                    <a:pt x="415" y="34"/>
                  </a:lnTo>
                  <a:lnTo>
                    <a:pt x="436" y="55"/>
                  </a:lnTo>
                  <a:lnTo>
                    <a:pt x="455" y="83"/>
                  </a:lnTo>
                  <a:lnTo>
                    <a:pt x="470" y="118"/>
                  </a:lnTo>
                  <a:lnTo>
                    <a:pt x="478" y="163"/>
                  </a:lnTo>
                  <a:lnTo>
                    <a:pt x="478" y="176"/>
                  </a:lnTo>
                  <a:lnTo>
                    <a:pt x="478" y="195"/>
                  </a:lnTo>
                  <a:lnTo>
                    <a:pt x="480" y="214"/>
                  </a:lnTo>
                  <a:lnTo>
                    <a:pt x="478" y="224"/>
                  </a:lnTo>
                  <a:lnTo>
                    <a:pt x="478" y="228"/>
                  </a:lnTo>
                  <a:lnTo>
                    <a:pt x="478" y="235"/>
                  </a:lnTo>
                  <a:lnTo>
                    <a:pt x="478" y="239"/>
                  </a:lnTo>
                  <a:lnTo>
                    <a:pt x="478" y="243"/>
                  </a:lnTo>
                  <a:lnTo>
                    <a:pt x="478" y="245"/>
                  </a:lnTo>
                  <a:lnTo>
                    <a:pt x="480" y="245"/>
                  </a:lnTo>
                  <a:lnTo>
                    <a:pt x="480" y="243"/>
                  </a:lnTo>
                  <a:lnTo>
                    <a:pt x="480" y="245"/>
                  </a:lnTo>
                  <a:lnTo>
                    <a:pt x="480" y="245"/>
                  </a:lnTo>
                  <a:lnTo>
                    <a:pt x="480" y="250"/>
                  </a:lnTo>
                  <a:lnTo>
                    <a:pt x="480" y="260"/>
                  </a:lnTo>
                  <a:lnTo>
                    <a:pt x="476" y="279"/>
                  </a:lnTo>
                  <a:lnTo>
                    <a:pt x="470" y="302"/>
                  </a:lnTo>
                  <a:lnTo>
                    <a:pt x="463" y="330"/>
                  </a:lnTo>
                  <a:lnTo>
                    <a:pt x="457" y="353"/>
                  </a:lnTo>
                  <a:lnTo>
                    <a:pt x="453" y="370"/>
                  </a:lnTo>
                  <a:lnTo>
                    <a:pt x="451" y="381"/>
                  </a:lnTo>
                  <a:lnTo>
                    <a:pt x="448" y="385"/>
                  </a:lnTo>
                  <a:lnTo>
                    <a:pt x="446" y="391"/>
                  </a:lnTo>
                  <a:lnTo>
                    <a:pt x="444" y="395"/>
                  </a:lnTo>
                  <a:lnTo>
                    <a:pt x="444" y="400"/>
                  </a:lnTo>
                  <a:lnTo>
                    <a:pt x="442" y="404"/>
                  </a:lnTo>
                  <a:lnTo>
                    <a:pt x="438" y="410"/>
                  </a:lnTo>
                  <a:lnTo>
                    <a:pt x="436" y="412"/>
                  </a:lnTo>
                  <a:lnTo>
                    <a:pt x="436" y="417"/>
                  </a:lnTo>
                  <a:lnTo>
                    <a:pt x="434" y="419"/>
                  </a:lnTo>
                  <a:lnTo>
                    <a:pt x="434" y="423"/>
                  </a:lnTo>
                  <a:lnTo>
                    <a:pt x="434" y="429"/>
                  </a:lnTo>
                  <a:lnTo>
                    <a:pt x="432" y="436"/>
                  </a:lnTo>
                  <a:lnTo>
                    <a:pt x="429" y="442"/>
                  </a:lnTo>
                  <a:lnTo>
                    <a:pt x="429" y="448"/>
                  </a:lnTo>
                  <a:lnTo>
                    <a:pt x="429" y="455"/>
                  </a:lnTo>
                  <a:lnTo>
                    <a:pt x="432" y="459"/>
                  </a:lnTo>
                  <a:lnTo>
                    <a:pt x="434" y="463"/>
                  </a:lnTo>
                  <a:lnTo>
                    <a:pt x="434" y="465"/>
                  </a:lnTo>
                  <a:lnTo>
                    <a:pt x="434" y="467"/>
                  </a:lnTo>
                  <a:lnTo>
                    <a:pt x="436" y="467"/>
                  </a:lnTo>
                  <a:lnTo>
                    <a:pt x="438" y="472"/>
                  </a:lnTo>
                  <a:lnTo>
                    <a:pt x="440" y="476"/>
                  </a:lnTo>
                  <a:lnTo>
                    <a:pt x="451" y="480"/>
                  </a:lnTo>
                  <a:lnTo>
                    <a:pt x="461" y="480"/>
                  </a:lnTo>
                  <a:lnTo>
                    <a:pt x="474" y="482"/>
                  </a:lnTo>
                  <a:lnTo>
                    <a:pt x="489" y="489"/>
                  </a:lnTo>
                  <a:lnTo>
                    <a:pt x="503" y="501"/>
                  </a:lnTo>
                  <a:lnTo>
                    <a:pt x="520" y="520"/>
                  </a:lnTo>
                  <a:lnTo>
                    <a:pt x="541" y="543"/>
                  </a:lnTo>
                  <a:lnTo>
                    <a:pt x="565" y="569"/>
                  </a:lnTo>
                  <a:lnTo>
                    <a:pt x="588" y="598"/>
                  </a:lnTo>
                  <a:lnTo>
                    <a:pt x="613" y="628"/>
                  </a:lnTo>
                  <a:lnTo>
                    <a:pt x="637" y="658"/>
                  </a:lnTo>
                  <a:lnTo>
                    <a:pt x="660" y="685"/>
                  </a:lnTo>
                  <a:lnTo>
                    <a:pt x="679" y="711"/>
                  </a:lnTo>
                  <a:lnTo>
                    <a:pt x="698" y="734"/>
                  </a:lnTo>
                  <a:lnTo>
                    <a:pt x="711" y="751"/>
                  </a:lnTo>
                  <a:lnTo>
                    <a:pt x="721" y="763"/>
                  </a:lnTo>
                  <a:lnTo>
                    <a:pt x="725" y="768"/>
                  </a:lnTo>
                  <a:lnTo>
                    <a:pt x="725" y="766"/>
                  </a:lnTo>
                  <a:lnTo>
                    <a:pt x="727" y="763"/>
                  </a:lnTo>
                  <a:lnTo>
                    <a:pt x="732" y="759"/>
                  </a:lnTo>
                  <a:lnTo>
                    <a:pt x="736" y="755"/>
                  </a:lnTo>
                  <a:lnTo>
                    <a:pt x="740" y="749"/>
                  </a:lnTo>
                  <a:lnTo>
                    <a:pt x="744" y="744"/>
                  </a:lnTo>
                  <a:lnTo>
                    <a:pt x="746" y="740"/>
                  </a:lnTo>
                  <a:lnTo>
                    <a:pt x="751" y="736"/>
                  </a:lnTo>
                  <a:lnTo>
                    <a:pt x="753" y="734"/>
                  </a:lnTo>
                  <a:lnTo>
                    <a:pt x="759" y="727"/>
                  </a:lnTo>
                  <a:lnTo>
                    <a:pt x="765" y="719"/>
                  </a:lnTo>
                  <a:lnTo>
                    <a:pt x="772" y="715"/>
                  </a:lnTo>
                  <a:lnTo>
                    <a:pt x="778" y="711"/>
                  </a:lnTo>
                  <a:lnTo>
                    <a:pt x="784" y="708"/>
                  </a:lnTo>
                  <a:lnTo>
                    <a:pt x="797" y="689"/>
                  </a:lnTo>
                  <a:lnTo>
                    <a:pt x="812" y="668"/>
                  </a:lnTo>
                  <a:lnTo>
                    <a:pt x="829" y="637"/>
                  </a:lnTo>
                  <a:lnTo>
                    <a:pt x="846" y="603"/>
                  </a:lnTo>
                  <a:lnTo>
                    <a:pt x="861" y="565"/>
                  </a:lnTo>
                  <a:lnTo>
                    <a:pt x="873" y="529"/>
                  </a:lnTo>
                  <a:lnTo>
                    <a:pt x="882" y="495"/>
                  </a:lnTo>
                  <a:lnTo>
                    <a:pt x="882" y="489"/>
                  </a:lnTo>
                  <a:lnTo>
                    <a:pt x="882" y="484"/>
                  </a:lnTo>
                  <a:lnTo>
                    <a:pt x="880" y="480"/>
                  </a:lnTo>
                  <a:lnTo>
                    <a:pt x="877" y="476"/>
                  </a:lnTo>
                  <a:lnTo>
                    <a:pt x="877" y="474"/>
                  </a:lnTo>
                  <a:lnTo>
                    <a:pt x="875" y="467"/>
                  </a:lnTo>
                  <a:lnTo>
                    <a:pt x="877" y="457"/>
                  </a:lnTo>
                  <a:lnTo>
                    <a:pt x="882" y="442"/>
                  </a:lnTo>
                  <a:lnTo>
                    <a:pt x="888" y="429"/>
                  </a:lnTo>
                  <a:lnTo>
                    <a:pt x="894" y="419"/>
                  </a:lnTo>
                  <a:lnTo>
                    <a:pt x="909" y="400"/>
                  </a:lnTo>
                  <a:lnTo>
                    <a:pt x="924" y="379"/>
                  </a:lnTo>
                  <a:lnTo>
                    <a:pt x="928" y="370"/>
                  </a:lnTo>
                  <a:lnTo>
                    <a:pt x="937" y="355"/>
                  </a:lnTo>
                  <a:lnTo>
                    <a:pt x="945" y="343"/>
                  </a:lnTo>
                  <a:lnTo>
                    <a:pt x="951" y="336"/>
                  </a:lnTo>
                  <a:lnTo>
                    <a:pt x="962" y="340"/>
                  </a:lnTo>
                  <a:lnTo>
                    <a:pt x="964" y="351"/>
                  </a:lnTo>
                  <a:lnTo>
                    <a:pt x="960" y="362"/>
                  </a:lnTo>
                  <a:lnTo>
                    <a:pt x="954" y="376"/>
                  </a:lnTo>
                  <a:lnTo>
                    <a:pt x="945" y="389"/>
                  </a:lnTo>
                  <a:lnTo>
                    <a:pt x="939" y="400"/>
                  </a:lnTo>
                  <a:lnTo>
                    <a:pt x="935" y="408"/>
                  </a:lnTo>
                  <a:lnTo>
                    <a:pt x="943" y="406"/>
                  </a:lnTo>
                  <a:lnTo>
                    <a:pt x="958" y="398"/>
                  </a:lnTo>
                  <a:lnTo>
                    <a:pt x="979" y="387"/>
                  </a:lnTo>
                  <a:lnTo>
                    <a:pt x="1000" y="376"/>
                  </a:lnTo>
                  <a:lnTo>
                    <a:pt x="1023" y="364"/>
                  </a:lnTo>
                  <a:lnTo>
                    <a:pt x="1042" y="353"/>
                  </a:lnTo>
                  <a:lnTo>
                    <a:pt x="1057" y="345"/>
                  </a:lnTo>
                  <a:lnTo>
                    <a:pt x="1068" y="338"/>
                  </a:lnTo>
                  <a:lnTo>
                    <a:pt x="1080" y="336"/>
                  </a:lnTo>
                  <a:lnTo>
                    <a:pt x="1093" y="334"/>
                  </a:lnTo>
                  <a:lnTo>
                    <a:pt x="1097" y="332"/>
                  </a:lnTo>
                  <a:lnTo>
                    <a:pt x="1102" y="330"/>
                  </a:lnTo>
                  <a:lnTo>
                    <a:pt x="1106" y="328"/>
                  </a:lnTo>
                  <a:lnTo>
                    <a:pt x="1110" y="326"/>
                  </a:lnTo>
                  <a:lnTo>
                    <a:pt x="1114" y="326"/>
                  </a:lnTo>
                  <a:lnTo>
                    <a:pt x="1118" y="328"/>
                  </a:lnTo>
                  <a:lnTo>
                    <a:pt x="1118" y="332"/>
                  </a:lnTo>
                  <a:lnTo>
                    <a:pt x="1116" y="336"/>
                  </a:lnTo>
                  <a:lnTo>
                    <a:pt x="1112" y="340"/>
                  </a:lnTo>
                  <a:lnTo>
                    <a:pt x="1108" y="343"/>
                  </a:lnTo>
                  <a:lnTo>
                    <a:pt x="1104" y="347"/>
                  </a:lnTo>
                  <a:lnTo>
                    <a:pt x="1099" y="351"/>
                  </a:lnTo>
                  <a:lnTo>
                    <a:pt x="1091" y="360"/>
                  </a:lnTo>
                  <a:lnTo>
                    <a:pt x="1083" y="366"/>
                  </a:lnTo>
                  <a:lnTo>
                    <a:pt x="1074" y="374"/>
                  </a:lnTo>
                  <a:lnTo>
                    <a:pt x="1068" y="387"/>
                  </a:lnTo>
                  <a:lnTo>
                    <a:pt x="1061" y="406"/>
                  </a:lnTo>
                  <a:lnTo>
                    <a:pt x="1055" y="425"/>
                  </a:lnTo>
                  <a:lnTo>
                    <a:pt x="1047" y="440"/>
                  </a:lnTo>
                  <a:lnTo>
                    <a:pt x="1034" y="455"/>
                  </a:lnTo>
                  <a:lnTo>
                    <a:pt x="1013" y="474"/>
                  </a:lnTo>
                  <a:lnTo>
                    <a:pt x="992" y="495"/>
                  </a:lnTo>
                  <a:lnTo>
                    <a:pt x="968" y="512"/>
                  </a:lnTo>
                  <a:lnTo>
                    <a:pt x="951" y="524"/>
                  </a:lnTo>
                  <a:lnTo>
                    <a:pt x="945" y="529"/>
                  </a:lnTo>
                  <a:lnTo>
                    <a:pt x="943" y="535"/>
                  </a:lnTo>
                  <a:lnTo>
                    <a:pt x="939" y="541"/>
                  </a:lnTo>
                  <a:lnTo>
                    <a:pt x="937" y="548"/>
                  </a:lnTo>
                  <a:lnTo>
                    <a:pt x="935" y="556"/>
                  </a:lnTo>
                  <a:lnTo>
                    <a:pt x="932" y="565"/>
                  </a:lnTo>
                  <a:lnTo>
                    <a:pt x="928" y="571"/>
                  </a:lnTo>
                  <a:lnTo>
                    <a:pt x="924" y="577"/>
                  </a:lnTo>
                  <a:lnTo>
                    <a:pt x="920" y="586"/>
                  </a:lnTo>
                  <a:lnTo>
                    <a:pt x="913" y="609"/>
                  </a:lnTo>
                  <a:lnTo>
                    <a:pt x="905" y="634"/>
                  </a:lnTo>
                  <a:lnTo>
                    <a:pt x="901" y="658"/>
                  </a:lnTo>
                  <a:lnTo>
                    <a:pt x="890" y="694"/>
                  </a:lnTo>
                  <a:lnTo>
                    <a:pt x="877" y="730"/>
                  </a:lnTo>
                  <a:lnTo>
                    <a:pt x="871" y="744"/>
                  </a:lnTo>
                  <a:lnTo>
                    <a:pt x="865" y="763"/>
                  </a:lnTo>
                  <a:lnTo>
                    <a:pt x="856" y="780"/>
                  </a:lnTo>
                  <a:lnTo>
                    <a:pt x="852" y="795"/>
                  </a:lnTo>
                  <a:lnTo>
                    <a:pt x="861" y="808"/>
                  </a:lnTo>
                  <a:lnTo>
                    <a:pt x="869" y="823"/>
                  </a:lnTo>
                  <a:lnTo>
                    <a:pt x="873" y="840"/>
                  </a:lnTo>
                  <a:lnTo>
                    <a:pt x="871" y="854"/>
                  </a:lnTo>
                  <a:lnTo>
                    <a:pt x="867" y="863"/>
                  </a:lnTo>
                  <a:lnTo>
                    <a:pt x="861" y="869"/>
                  </a:lnTo>
                  <a:lnTo>
                    <a:pt x="854" y="875"/>
                  </a:lnTo>
                  <a:lnTo>
                    <a:pt x="848" y="882"/>
                  </a:lnTo>
                  <a:lnTo>
                    <a:pt x="858" y="890"/>
                  </a:lnTo>
                  <a:lnTo>
                    <a:pt x="814" y="922"/>
                  </a:lnTo>
                  <a:lnTo>
                    <a:pt x="806" y="926"/>
                  </a:lnTo>
                  <a:lnTo>
                    <a:pt x="808" y="935"/>
                  </a:lnTo>
                  <a:lnTo>
                    <a:pt x="814" y="935"/>
                  </a:lnTo>
                  <a:lnTo>
                    <a:pt x="823" y="933"/>
                  </a:lnTo>
                  <a:lnTo>
                    <a:pt x="835" y="928"/>
                  </a:lnTo>
                  <a:lnTo>
                    <a:pt x="844" y="926"/>
                  </a:lnTo>
                  <a:lnTo>
                    <a:pt x="852" y="928"/>
                  </a:lnTo>
                  <a:lnTo>
                    <a:pt x="854" y="937"/>
                  </a:lnTo>
                  <a:lnTo>
                    <a:pt x="850" y="941"/>
                  </a:lnTo>
                  <a:lnTo>
                    <a:pt x="837" y="945"/>
                  </a:lnTo>
                  <a:lnTo>
                    <a:pt x="823" y="949"/>
                  </a:lnTo>
                  <a:lnTo>
                    <a:pt x="808" y="956"/>
                  </a:lnTo>
                  <a:lnTo>
                    <a:pt x="793" y="960"/>
                  </a:lnTo>
                  <a:lnTo>
                    <a:pt x="787" y="962"/>
                  </a:lnTo>
                  <a:lnTo>
                    <a:pt x="772" y="962"/>
                  </a:lnTo>
                  <a:lnTo>
                    <a:pt x="757" y="962"/>
                  </a:lnTo>
                  <a:lnTo>
                    <a:pt x="744" y="962"/>
                  </a:lnTo>
                  <a:lnTo>
                    <a:pt x="740" y="964"/>
                  </a:lnTo>
                  <a:lnTo>
                    <a:pt x="734" y="966"/>
                  </a:lnTo>
                  <a:lnTo>
                    <a:pt x="727" y="971"/>
                  </a:lnTo>
                  <a:lnTo>
                    <a:pt x="721" y="975"/>
                  </a:lnTo>
                  <a:lnTo>
                    <a:pt x="715" y="979"/>
                  </a:lnTo>
                  <a:lnTo>
                    <a:pt x="702" y="979"/>
                  </a:lnTo>
                  <a:lnTo>
                    <a:pt x="687" y="979"/>
                  </a:lnTo>
                  <a:lnTo>
                    <a:pt x="675" y="979"/>
                  </a:lnTo>
                  <a:lnTo>
                    <a:pt x="653" y="981"/>
                  </a:lnTo>
                  <a:lnTo>
                    <a:pt x="632" y="985"/>
                  </a:lnTo>
                  <a:lnTo>
                    <a:pt x="620" y="988"/>
                  </a:lnTo>
                  <a:lnTo>
                    <a:pt x="603" y="992"/>
                  </a:lnTo>
                  <a:lnTo>
                    <a:pt x="584" y="996"/>
                  </a:lnTo>
                  <a:lnTo>
                    <a:pt x="569" y="1000"/>
                  </a:lnTo>
                  <a:lnTo>
                    <a:pt x="558" y="1004"/>
                  </a:lnTo>
                  <a:lnTo>
                    <a:pt x="558" y="1015"/>
                  </a:lnTo>
                  <a:lnTo>
                    <a:pt x="560" y="1032"/>
                  </a:lnTo>
                  <a:lnTo>
                    <a:pt x="565" y="1053"/>
                  </a:lnTo>
                  <a:lnTo>
                    <a:pt x="571" y="1076"/>
                  </a:lnTo>
                  <a:lnTo>
                    <a:pt x="575" y="1100"/>
                  </a:lnTo>
                  <a:lnTo>
                    <a:pt x="579" y="1119"/>
                  </a:lnTo>
                  <a:lnTo>
                    <a:pt x="582" y="1131"/>
                  </a:lnTo>
                  <a:lnTo>
                    <a:pt x="588" y="1176"/>
                  </a:lnTo>
                  <a:lnTo>
                    <a:pt x="592" y="1229"/>
                  </a:lnTo>
                  <a:lnTo>
                    <a:pt x="594" y="1290"/>
                  </a:lnTo>
                  <a:lnTo>
                    <a:pt x="598" y="1355"/>
                  </a:lnTo>
                  <a:lnTo>
                    <a:pt x="601" y="1423"/>
                  </a:lnTo>
                  <a:lnTo>
                    <a:pt x="603" y="1491"/>
                  </a:lnTo>
                  <a:lnTo>
                    <a:pt x="605" y="1556"/>
                  </a:lnTo>
                  <a:lnTo>
                    <a:pt x="609" y="1618"/>
                  </a:lnTo>
                  <a:lnTo>
                    <a:pt x="611" y="1671"/>
                  </a:lnTo>
                  <a:lnTo>
                    <a:pt x="618" y="1713"/>
                  </a:lnTo>
                  <a:lnTo>
                    <a:pt x="622" y="1745"/>
                  </a:lnTo>
                  <a:lnTo>
                    <a:pt x="624" y="1753"/>
                  </a:lnTo>
                  <a:lnTo>
                    <a:pt x="624" y="1761"/>
                  </a:lnTo>
                  <a:lnTo>
                    <a:pt x="626" y="1770"/>
                  </a:lnTo>
                  <a:lnTo>
                    <a:pt x="626" y="1778"/>
                  </a:lnTo>
                  <a:lnTo>
                    <a:pt x="626" y="1783"/>
                  </a:lnTo>
                  <a:lnTo>
                    <a:pt x="624" y="1787"/>
                  </a:lnTo>
                  <a:lnTo>
                    <a:pt x="620" y="1791"/>
                  </a:lnTo>
                  <a:lnTo>
                    <a:pt x="615" y="1795"/>
                  </a:lnTo>
                  <a:lnTo>
                    <a:pt x="609" y="1797"/>
                  </a:lnTo>
                  <a:lnTo>
                    <a:pt x="590" y="1806"/>
                  </a:lnTo>
                  <a:lnTo>
                    <a:pt x="575" y="1808"/>
                  </a:lnTo>
                  <a:lnTo>
                    <a:pt x="565" y="1810"/>
                  </a:lnTo>
                  <a:lnTo>
                    <a:pt x="556" y="1810"/>
                  </a:lnTo>
                  <a:lnTo>
                    <a:pt x="550" y="1812"/>
                  </a:lnTo>
                  <a:lnTo>
                    <a:pt x="548" y="1816"/>
                  </a:lnTo>
                  <a:lnTo>
                    <a:pt x="541" y="1825"/>
                  </a:lnTo>
                  <a:lnTo>
                    <a:pt x="535" y="1842"/>
                  </a:lnTo>
                  <a:lnTo>
                    <a:pt x="527" y="1867"/>
                  </a:lnTo>
                  <a:lnTo>
                    <a:pt x="516" y="1888"/>
                  </a:lnTo>
                  <a:lnTo>
                    <a:pt x="503" y="1916"/>
                  </a:lnTo>
                  <a:lnTo>
                    <a:pt x="491" y="1950"/>
                  </a:lnTo>
                  <a:lnTo>
                    <a:pt x="480" y="1988"/>
                  </a:lnTo>
                  <a:lnTo>
                    <a:pt x="472" y="2024"/>
                  </a:lnTo>
                  <a:lnTo>
                    <a:pt x="463" y="2055"/>
                  </a:lnTo>
                  <a:lnTo>
                    <a:pt x="459" y="2085"/>
                  </a:lnTo>
                  <a:lnTo>
                    <a:pt x="457" y="2104"/>
                  </a:lnTo>
                  <a:lnTo>
                    <a:pt x="455" y="2178"/>
                  </a:lnTo>
                  <a:lnTo>
                    <a:pt x="448" y="2252"/>
                  </a:lnTo>
                  <a:lnTo>
                    <a:pt x="429" y="2347"/>
                  </a:lnTo>
                  <a:lnTo>
                    <a:pt x="404" y="2438"/>
                  </a:lnTo>
                  <a:lnTo>
                    <a:pt x="379" y="2527"/>
                  </a:lnTo>
                  <a:lnTo>
                    <a:pt x="355" y="2620"/>
                  </a:lnTo>
                  <a:lnTo>
                    <a:pt x="351" y="2652"/>
                  </a:lnTo>
                  <a:lnTo>
                    <a:pt x="349" y="2690"/>
                  </a:lnTo>
                  <a:lnTo>
                    <a:pt x="351" y="2726"/>
                  </a:lnTo>
                  <a:lnTo>
                    <a:pt x="355" y="2760"/>
                  </a:lnTo>
                  <a:lnTo>
                    <a:pt x="364" y="2789"/>
                  </a:lnTo>
                  <a:lnTo>
                    <a:pt x="370" y="2817"/>
                  </a:lnTo>
                  <a:lnTo>
                    <a:pt x="383" y="2840"/>
                  </a:lnTo>
                  <a:lnTo>
                    <a:pt x="400" y="2865"/>
                  </a:lnTo>
                  <a:lnTo>
                    <a:pt x="413" y="2878"/>
                  </a:lnTo>
                  <a:lnTo>
                    <a:pt x="427" y="2897"/>
                  </a:lnTo>
                  <a:lnTo>
                    <a:pt x="442" y="2916"/>
                  </a:lnTo>
                  <a:lnTo>
                    <a:pt x="457" y="2935"/>
                  </a:lnTo>
                  <a:lnTo>
                    <a:pt x="461" y="2950"/>
                  </a:lnTo>
                  <a:lnTo>
                    <a:pt x="457" y="2960"/>
                  </a:lnTo>
                  <a:lnTo>
                    <a:pt x="446" y="2965"/>
                  </a:lnTo>
                  <a:lnTo>
                    <a:pt x="429" y="2967"/>
                  </a:lnTo>
                  <a:lnTo>
                    <a:pt x="410" y="2967"/>
                  </a:lnTo>
                  <a:lnTo>
                    <a:pt x="389" y="2965"/>
                  </a:lnTo>
                  <a:lnTo>
                    <a:pt x="368" y="2960"/>
                  </a:lnTo>
                  <a:lnTo>
                    <a:pt x="351" y="2958"/>
                  </a:lnTo>
                  <a:lnTo>
                    <a:pt x="336" y="2954"/>
                  </a:lnTo>
                  <a:lnTo>
                    <a:pt x="330" y="2952"/>
                  </a:lnTo>
                  <a:lnTo>
                    <a:pt x="317" y="2943"/>
                  </a:lnTo>
                  <a:lnTo>
                    <a:pt x="311" y="2931"/>
                  </a:lnTo>
                  <a:lnTo>
                    <a:pt x="309" y="2916"/>
                  </a:lnTo>
                  <a:lnTo>
                    <a:pt x="303" y="2895"/>
                  </a:lnTo>
                  <a:lnTo>
                    <a:pt x="300" y="2889"/>
                  </a:lnTo>
                  <a:lnTo>
                    <a:pt x="296" y="2882"/>
                  </a:lnTo>
                  <a:lnTo>
                    <a:pt x="294" y="2876"/>
                  </a:lnTo>
                  <a:lnTo>
                    <a:pt x="290" y="2869"/>
                  </a:lnTo>
                  <a:lnTo>
                    <a:pt x="288" y="2863"/>
                  </a:lnTo>
                  <a:lnTo>
                    <a:pt x="279" y="2848"/>
                  </a:lnTo>
                  <a:lnTo>
                    <a:pt x="271" y="2831"/>
                  </a:lnTo>
                  <a:lnTo>
                    <a:pt x="260" y="2815"/>
                  </a:lnTo>
                  <a:lnTo>
                    <a:pt x="246" y="2804"/>
                  </a:lnTo>
                  <a:lnTo>
                    <a:pt x="241" y="2815"/>
                  </a:lnTo>
                  <a:lnTo>
                    <a:pt x="239" y="2834"/>
                  </a:lnTo>
                  <a:lnTo>
                    <a:pt x="237" y="2855"/>
                  </a:lnTo>
                  <a:lnTo>
                    <a:pt x="237" y="2876"/>
                  </a:lnTo>
                  <a:lnTo>
                    <a:pt x="237" y="2893"/>
                  </a:lnTo>
                  <a:lnTo>
                    <a:pt x="237" y="2901"/>
                  </a:lnTo>
                  <a:lnTo>
                    <a:pt x="222" y="2901"/>
                  </a:lnTo>
                  <a:lnTo>
                    <a:pt x="222" y="2893"/>
                  </a:lnTo>
                  <a:lnTo>
                    <a:pt x="218" y="2874"/>
                  </a:lnTo>
                  <a:lnTo>
                    <a:pt x="216" y="2850"/>
                  </a:lnTo>
                  <a:lnTo>
                    <a:pt x="212" y="2823"/>
                  </a:lnTo>
                  <a:lnTo>
                    <a:pt x="210" y="2798"/>
                  </a:lnTo>
                  <a:lnTo>
                    <a:pt x="207" y="2779"/>
                  </a:lnTo>
                  <a:lnTo>
                    <a:pt x="205" y="2766"/>
                  </a:lnTo>
                  <a:lnTo>
                    <a:pt x="201" y="2749"/>
                  </a:lnTo>
                  <a:lnTo>
                    <a:pt x="201" y="2736"/>
                  </a:lnTo>
                  <a:lnTo>
                    <a:pt x="203" y="2724"/>
                  </a:lnTo>
                  <a:lnTo>
                    <a:pt x="210" y="2707"/>
                  </a:lnTo>
                  <a:lnTo>
                    <a:pt x="220" y="2683"/>
                  </a:lnTo>
                  <a:lnTo>
                    <a:pt x="235" y="2660"/>
                  </a:lnTo>
                  <a:lnTo>
                    <a:pt x="243" y="2647"/>
                  </a:lnTo>
                  <a:lnTo>
                    <a:pt x="250" y="2637"/>
                  </a:lnTo>
                  <a:lnTo>
                    <a:pt x="252" y="2626"/>
                  </a:lnTo>
                  <a:lnTo>
                    <a:pt x="256" y="2609"/>
                  </a:lnTo>
                  <a:lnTo>
                    <a:pt x="260" y="2588"/>
                  </a:lnTo>
                  <a:lnTo>
                    <a:pt x="260" y="2565"/>
                  </a:lnTo>
                  <a:lnTo>
                    <a:pt x="262" y="2544"/>
                  </a:lnTo>
                  <a:lnTo>
                    <a:pt x="262" y="2518"/>
                  </a:lnTo>
                  <a:lnTo>
                    <a:pt x="265" y="2487"/>
                  </a:lnTo>
                  <a:lnTo>
                    <a:pt x="265" y="2457"/>
                  </a:lnTo>
                  <a:lnTo>
                    <a:pt x="265" y="2428"/>
                  </a:lnTo>
                  <a:lnTo>
                    <a:pt x="262" y="2404"/>
                  </a:lnTo>
                  <a:lnTo>
                    <a:pt x="256" y="2413"/>
                  </a:lnTo>
                  <a:lnTo>
                    <a:pt x="248" y="2430"/>
                  </a:lnTo>
                  <a:lnTo>
                    <a:pt x="239" y="2453"/>
                  </a:lnTo>
                  <a:lnTo>
                    <a:pt x="229" y="2480"/>
                  </a:lnTo>
                  <a:lnTo>
                    <a:pt x="218" y="2510"/>
                  </a:lnTo>
                  <a:lnTo>
                    <a:pt x="207" y="2540"/>
                  </a:lnTo>
                  <a:lnTo>
                    <a:pt x="201" y="2567"/>
                  </a:lnTo>
                  <a:lnTo>
                    <a:pt x="195" y="2588"/>
                  </a:lnTo>
                  <a:lnTo>
                    <a:pt x="191" y="2601"/>
                  </a:lnTo>
                  <a:lnTo>
                    <a:pt x="191" y="2624"/>
                  </a:lnTo>
                  <a:lnTo>
                    <a:pt x="191" y="2643"/>
                  </a:lnTo>
                  <a:lnTo>
                    <a:pt x="193" y="2664"/>
                  </a:lnTo>
                  <a:lnTo>
                    <a:pt x="193" y="2683"/>
                  </a:lnTo>
                  <a:lnTo>
                    <a:pt x="191" y="2696"/>
                  </a:lnTo>
                  <a:lnTo>
                    <a:pt x="186" y="2709"/>
                  </a:lnTo>
                  <a:lnTo>
                    <a:pt x="184" y="2724"/>
                  </a:lnTo>
                  <a:lnTo>
                    <a:pt x="182" y="2743"/>
                  </a:lnTo>
                  <a:lnTo>
                    <a:pt x="184" y="2764"/>
                  </a:lnTo>
                  <a:lnTo>
                    <a:pt x="182" y="2787"/>
                  </a:lnTo>
                  <a:lnTo>
                    <a:pt x="180" y="2810"/>
                  </a:lnTo>
                  <a:lnTo>
                    <a:pt x="178" y="2829"/>
                  </a:lnTo>
                  <a:lnTo>
                    <a:pt x="174" y="2844"/>
                  </a:lnTo>
                  <a:lnTo>
                    <a:pt x="174" y="2861"/>
                  </a:lnTo>
                  <a:lnTo>
                    <a:pt x="174" y="2880"/>
                  </a:lnTo>
                  <a:lnTo>
                    <a:pt x="174" y="2908"/>
                  </a:lnTo>
                  <a:lnTo>
                    <a:pt x="165" y="2939"/>
                  </a:lnTo>
                  <a:lnTo>
                    <a:pt x="155" y="2963"/>
                  </a:lnTo>
                  <a:lnTo>
                    <a:pt x="140" y="2979"/>
                  </a:lnTo>
                  <a:lnTo>
                    <a:pt x="123" y="2986"/>
                  </a:lnTo>
                  <a:lnTo>
                    <a:pt x="106" y="2986"/>
                  </a:lnTo>
                  <a:lnTo>
                    <a:pt x="87" y="2979"/>
                  </a:lnTo>
                  <a:lnTo>
                    <a:pt x="72" y="2967"/>
                  </a:lnTo>
                  <a:lnTo>
                    <a:pt x="57" y="2950"/>
                  </a:lnTo>
                  <a:lnTo>
                    <a:pt x="49" y="2927"/>
                  </a:lnTo>
                  <a:lnTo>
                    <a:pt x="43" y="2901"/>
                  </a:lnTo>
                  <a:lnTo>
                    <a:pt x="43" y="2872"/>
                  </a:lnTo>
                  <a:lnTo>
                    <a:pt x="47" y="2842"/>
                  </a:lnTo>
                  <a:lnTo>
                    <a:pt x="53" y="2812"/>
                  </a:lnTo>
                  <a:lnTo>
                    <a:pt x="57" y="2783"/>
                  </a:lnTo>
                  <a:lnTo>
                    <a:pt x="62" y="2753"/>
                  </a:lnTo>
                  <a:lnTo>
                    <a:pt x="68" y="2734"/>
                  </a:lnTo>
                  <a:lnTo>
                    <a:pt x="74" y="2721"/>
                  </a:lnTo>
                  <a:lnTo>
                    <a:pt x="83" y="2707"/>
                  </a:lnTo>
                  <a:lnTo>
                    <a:pt x="89" y="2681"/>
                  </a:lnTo>
                  <a:lnTo>
                    <a:pt x="98" y="2654"/>
                  </a:lnTo>
                  <a:lnTo>
                    <a:pt x="106" y="2624"/>
                  </a:lnTo>
                  <a:lnTo>
                    <a:pt x="108" y="2595"/>
                  </a:lnTo>
                  <a:lnTo>
                    <a:pt x="110" y="2563"/>
                  </a:lnTo>
                  <a:lnTo>
                    <a:pt x="108" y="2533"/>
                  </a:lnTo>
                  <a:lnTo>
                    <a:pt x="102" y="2472"/>
                  </a:lnTo>
                  <a:lnTo>
                    <a:pt x="98" y="2411"/>
                  </a:lnTo>
                  <a:lnTo>
                    <a:pt x="98" y="2347"/>
                  </a:lnTo>
                  <a:lnTo>
                    <a:pt x="102" y="2286"/>
                  </a:lnTo>
                  <a:lnTo>
                    <a:pt x="112" y="2225"/>
                  </a:lnTo>
                  <a:lnTo>
                    <a:pt x="131" y="2167"/>
                  </a:lnTo>
                  <a:lnTo>
                    <a:pt x="142" y="2144"/>
                  </a:lnTo>
                  <a:lnTo>
                    <a:pt x="155" y="2119"/>
                  </a:lnTo>
                  <a:lnTo>
                    <a:pt x="165" y="2093"/>
                  </a:lnTo>
                  <a:lnTo>
                    <a:pt x="172" y="2072"/>
                  </a:lnTo>
                  <a:lnTo>
                    <a:pt x="176" y="2045"/>
                  </a:lnTo>
                  <a:lnTo>
                    <a:pt x="174" y="2011"/>
                  </a:lnTo>
                  <a:lnTo>
                    <a:pt x="169" y="1977"/>
                  </a:lnTo>
                  <a:lnTo>
                    <a:pt x="167" y="1948"/>
                  </a:lnTo>
                  <a:lnTo>
                    <a:pt x="165" y="1937"/>
                  </a:lnTo>
                  <a:lnTo>
                    <a:pt x="163" y="1920"/>
                  </a:lnTo>
                  <a:lnTo>
                    <a:pt x="159" y="1899"/>
                  </a:lnTo>
                  <a:lnTo>
                    <a:pt x="155" y="1876"/>
                  </a:lnTo>
                  <a:lnTo>
                    <a:pt x="153" y="1855"/>
                  </a:lnTo>
                  <a:lnTo>
                    <a:pt x="148" y="1840"/>
                  </a:lnTo>
                  <a:lnTo>
                    <a:pt x="146" y="1831"/>
                  </a:lnTo>
                  <a:lnTo>
                    <a:pt x="129" y="1831"/>
                  </a:lnTo>
                  <a:lnTo>
                    <a:pt x="119" y="1770"/>
                  </a:lnTo>
                  <a:lnTo>
                    <a:pt x="106" y="1704"/>
                  </a:lnTo>
                  <a:lnTo>
                    <a:pt x="98" y="1637"/>
                  </a:lnTo>
                  <a:lnTo>
                    <a:pt x="89" y="1567"/>
                  </a:lnTo>
                  <a:lnTo>
                    <a:pt x="85" y="1497"/>
                  </a:lnTo>
                  <a:lnTo>
                    <a:pt x="83" y="1429"/>
                  </a:lnTo>
                  <a:lnTo>
                    <a:pt x="87" y="1362"/>
                  </a:lnTo>
                  <a:lnTo>
                    <a:pt x="93" y="1298"/>
                  </a:lnTo>
                  <a:lnTo>
                    <a:pt x="108" y="1239"/>
                  </a:lnTo>
                  <a:lnTo>
                    <a:pt x="129" y="1184"/>
                  </a:lnTo>
                  <a:lnTo>
                    <a:pt x="159" y="1136"/>
                  </a:lnTo>
                  <a:lnTo>
                    <a:pt x="157" y="1129"/>
                  </a:lnTo>
                  <a:lnTo>
                    <a:pt x="155" y="1114"/>
                  </a:lnTo>
                  <a:lnTo>
                    <a:pt x="150" y="1098"/>
                  </a:lnTo>
                  <a:lnTo>
                    <a:pt x="148" y="1078"/>
                  </a:lnTo>
                  <a:lnTo>
                    <a:pt x="148" y="1064"/>
                  </a:lnTo>
                  <a:lnTo>
                    <a:pt x="150" y="1059"/>
                  </a:lnTo>
                  <a:lnTo>
                    <a:pt x="153" y="1055"/>
                  </a:lnTo>
                  <a:lnTo>
                    <a:pt x="155" y="1053"/>
                  </a:lnTo>
                  <a:lnTo>
                    <a:pt x="157" y="1051"/>
                  </a:lnTo>
                  <a:lnTo>
                    <a:pt x="159" y="1047"/>
                  </a:lnTo>
                  <a:lnTo>
                    <a:pt x="155" y="1040"/>
                  </a:lnTo>
                  <a:lnTo>
                    <a:pt x="146" y="1028"/>
                  </a:lnTo>
                  <a:lnTo>
                    <a:pt x="136" y="1013"/>
                  </a:lnTo>
                  <a:lnTo>
                    <a:pt x="125" y="998"/>
                  </a:lnTo>
                  <a:lnTo>
                    <a:pt x="119" y="988"/>
                  </a:lnTo>
                  <a:lnTo>
                    <a:pt x="102" y="956"/>
                  </a:lnTo>
                  <a:lnTo>
                    <a:pt x="85" y="924"/>
                  </a:lnTo>
                  <a:lnTo>
                    <a:pt x="62" y="869"/>
                  </a:lnTo>
                  <a:lnTo>
                    <a:pt x="45" y="812"/>
                  </a:lnTo>
                  <a:lnTo>
                    <a:pt x="30" y="753"/>
                  </a:lnTo>
                  <a:lnTo>
                    <a:pt x="15" y="696"/>
                  </a:lnTo>
                  <a:lnTo>
                    <a:pt x="9" y="653"/>
                  </a:lnTo>
                  <a:lnTo>
                    <a:pt x="2" y="611"/>
                  </a:lnTo>
                  <a:lnTo>
                    <a:pt x="0" y="603"/>
                  </a:lnTo>
                  <a:lnTo>
                    <a:pt x="2" y="590"/>
                  </a:lnTo>
                  <a:lnTo>
                    <a:pt x="5" y="575"/>
                  </a:lnTo>
                  <a:lnTo>
                    <a:pt x="5" y="567"/>
                  </a:lnTo>
                  <a:lnTo>
                    <a:pt x="9" y="560"/>
                  </a:lnTo>
                  <a:lnTo>
                    <a:pt x="11" y="554"/>
                  </a:lnTo>
                  <a:lnTo>
                    <a:pt x="13" y="552"/>
                  </a:lnTo>
                  <a:lnTo>
                    <a:pt x="15" y="550"/>
                  </a:lnTo>
                  <a:lnTo>
                    <a:pt x="17" y="546"/>
                  </a:lnTo>
                  <a:lnTo>
                    <a:pt x="22" y="543"/>
                  </a:lnTo>
                  <a:lnTo>
                    <a:pt x="28" y="539"/>
                  </a:lnTo>
                  <a:lnTo>
                    <a:pt x="57" y="520"/>
                  </a:lnTo>
                  <a:lnTo>
                    <a:pt x="91" y="505"/>
                  </a:lnTo>
                  <a:lnTo>
                    <a:pt x="87" y="491"/>
                  </a:lnTo>
                  <a:lnTo>
                    <a:pt x="83" y="480"/>
                  </a:lnTo>
                  <a:lnTo>
                    <a:pt x="81" y="469"/>
                  </a:lnTo>
                  <a:lnTo>
                    <a:pt x="81" y="453"/>
                  </a:lnTo>
                  <a:lnTo>
                    <a:pt x="85" y="423"/>
                  </a:lnTo>
                  <a:lnTo>
                    <a:pt x="89" y="402"/>
                  </a:lnTo>
                  <a:lnTo>
                    <a:pt x="91" y="389"/>
                  </a:lnTo>
                  <a:lnTo>
                    <a:pt x="95" y="381"/>
                  </a:lnTo>
                  <a:lnTo>
                    <a:pt x="100" y="374"/>
                  </a:lnTo>
                  <a:lnTo>
                    <a:pt x="104" y="364"/>
                  </a:lnTo>
                  <a:lnTo>
                    <a:pt x="108" y="351"/>
                  </a:lnTo>
                  <a:lnTo>
                    <a:pt x="119" y="326"/>
                  </a:lnTo>
                  <a:lnTo>
                    <a:pt x="125" y="300"/>
                  </a:lnTo>
                  <a:lnTo>
                    <a:pt x="136" y="250"/>
                  </a:lnTo>
                  <a:lnTo>
                    <a:pt x="150" y="199"/>
                  </a:lnTo>
                  <a:lnTo>
                    <a:pt x="167" y="150"/>
                  </a:lnTo>
                  <a:lnTo>
                    <a:pt x="186" y="104"/>
                  </a:lnTo>
                  <a:lnTo>
                    <a:pt x="203" y="72"/>
                  </a:lnTo>
                  <a:lnTo>
                    <a:pt x="220" y="47"/>
                  </a:lnTo>
                  <a:lnTo>
                    <a:pt x="241" y="25"/>
                  </a:lnTo>
                  <a:lnTo>
                    <a:pt x="267" y="11"/>
                  </a:lnTo>
                  <a:lnTo>
                    <a:pt x="296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35" name="Freeform 14189"/>
            <p:cNvSpPr>
              <a:spLocks noChangeAspect="1" noEditPoints="1"/>
            </p:cNvSpPr>
            <p:nvPr/>
          </p:nvSpPr>
          <p:spPr bwMode="auto">
            <a:xfrm>
              <a:off x="13417997" y="5030336"/>
              <a:ext cx="3029977" cy="8165162"/>
            </a:xfrm>
            <a:custGeom>
              <a:avLst/>
              <a:gdLst>
                <a:gd name="T0" fmla="*/ 807 w 1203"/>
                <a:gd name="T1" fmla="*/ 1893 h 3242"/>
                <a:gd name="T2" fmla="*/ 776 w 1203"/>
                <a:gd name="T3" fmla="*/ 1895 h 3242"/>
                <a:gd name="T4" fmla="*/ 826 w 1203"/>
                <a:gd name="T5" fmla="*/ 1916 h 3242"/>
                <a:gd name="T6" fmla="*/ 833 w 1203"/>
                <a:gd name="T7" fmla="*/ 1891 h 3242"/>
                <a:gd name="T8" fmla="*/ 474 w 1203"/>
                <a:gd name="T9" fmla="*/ 3 h 3242"/>
                <a:gd name="T10" fmla="*/ 586 w 1203"/>
                <a:gd name="T11" fmla="*/ 189 h 3242"/>
                <a:gd name="T12" fmla="*/ 577 w 1203"/>
                <a:gd name="T13" fmla="*/ 326 h 3242"/>
                <a:gd name="T14" fmla="*/ 520 w 1203"/>
                <a:gd name="T15" fmla="*/ 491 h 3242"/>
                <a:gd name="T16" fmla="*/ 666 w 1203"/>
                <a:gd name="T17" fmla="*/ 717 h 3242"/>
                <a:gd name="T18" fmla="*/ 712 w 1203"/>
                <a:gd name="T19" fmla="*/ 965 h 3242"/>
                <a:gd name="T20" fmla="*/ 719 w 1203"/>
                <a:gd name="T21" fmla="*/ 1085 h 3242"/>
                <a:gd name="T22" fmla="*/ 740 w 1203"/>
                <a:gd name="T23" fmla="*/ 1157 h 3242"/>
                <a:gd name="T24" fmla="*/ 784 w 1203"/>
                <a:gd name="T25" fmla="*/ 1538 h 3242"/>
                <a:gd name="T26" fmla="*/ 839 w 1203"/>
                <a:gd name="T27" fmla="*/ 1840 h 3242"/>
                <a:gd name="T28" fmla="*/ 865 w 1203"/>
                <a:gd name="T29" fmla="*/ 1912 h 3242"/>
                <a:gd name="T30" fmla="*/ 869 w 1203"/>
                <a:gd name="T31" fmla="*/ 1923 h 3242"/>
                <a:gd name="T32" fmla="*/ 898 w 1203"/>
                <a:gd name="T33" fmla="*/ 1927 h 3242"/>
                <a:gd name="T34" fmla="*/ 926 w 1203"/>
                <a:gd name="T35" fmla="*/ 1918 h 3242"/>
                <a:gd name="T36" fmla="*/ 962 w 1203"/>
                <a:gd name="T37" fmla="*/ 1918 h 3242"/>
                <a:gd name="T38" fmla="*/ 1006 w 1203"/>
                <a:gd name="T39" fmla="*/ 1912 h 3242"/>
                <a:gd name="T40" fmla="*/ 1036 w 1203"/>
                <a:gd name="T41" fmla="*/ 1920 h 3242"/>
                <a:gd name="T42" fmla="*/ 1070 w 1203"/>
                <a:gd name="T43" fmla="*/ 1912 h 3242"/>
                <a:gd name="T44" fmla="*/ 1129 w 1203"/>
                <a:gd name="T45" fmla="*/ 1971 h 3242"/>
                <a:gd name="T46" fmla="*/ 1182 w 1203"/>
                <a:gd name="T47" fmla="*/ 2318 h 3242"/>
                <a:gd name="T48" fmla="*/ 1190 w 1203"/>
                <a:gd name="T49" fmla="*/ 2493 h 3242"/>
                <a:gd name="T50" fmla="*/ 1031 w 1203"/>
                <a:gd name="T51" fmla="*/ 2536 h 3242"/>
                <a:gd name="T52" fmla="*/ 1019 w 1203"/>
                <a:gd name="T53" fmla="*/ 2538 h 3242"/>
                <a:gd name="T54" fmla="*/ 710 w 1203"/>
                <a:gd name="T55" fmla="*/ 2715 h 3242"/>
                <a:gd name="T56" fmla="*/ 736 w 1203"/>
                <a:gd name="T57" fmla="*/ 2999 h 3242"/>
                <a:gd name="T58" fmla="*/ 784 w 1203"/>
                <a:gd name="T59" fmla="*/ 3147 h 3242"/>
                <a:gd name="T60" fmla="*/ 837 w 1203"/>
                <a:gd name="T61" fmla="*/ 3231 h 3242"/>
                <a:gd name="T62" fmla="*/ 689 w 1203"/>
                <a:gd name="T63" fmla="*/ 3227 h 3242"/>
                <a:gd name="T64" fmla="*/ 643 w 1203"/>
                <a:gd name="T65" fmla="*/ 3185 h 3242"/>
                <a:gd name="T66" fmla="*/ 617 w 1203"/>
                <a:gd name="T67" fmla="*/ 3098 h 3242"/>
                <a:gd name="T68" fmla="*/ 592 w 1203"/>
                <a:gd name="T69" fmla="*/ 2952 h 3242"/>
                <a:gd name="T70" fmla="*/ 594 w 1203"/>
                <a:gd name="T71" fmla="*/ 2781 h 3242"/>
                <a:gd name="T72" fmla="*/ 539 w 1203"/>
                <a:gd name="T73" fmla="*/ 2557 h 3242"/>
                <a:gd name="T74" fmla="*/ 505 w 1203"/>
                <a:gd name="T75" fmla="*/ 2411 h 3242"/>
                <a:gd name="T76" fmla="*/ 419 w 1203"/>
                <a:gd name="T77" fmla="*/ 2130 h 3242"/>
                <a:gd name="T78" fmla="*/ 334 w 1203"/>
                <a:gd name="T79" fmla="*/ 2335 h 3242"/>
                <a:gd name="T80" fmla="*/ 178 w 1203"/>
                <a:gd name="T81" fmla="*/ 2817 h 3242"/>
                <a:gd name="T82" fmla="*/ 184 w 1203"/>
                <a:gd name="T83" fmla="*/ 3157 h 3242"/>
                <a:gd name="T84" fmla="*/ 184 w 1203"/>
                <a:gd name="T85" fmla="*/ 3242 h 3242"/>
                <a:gd name="T86" fmla="*/ 38 w 1203"/>
                <a:gd name="T87" fmla="*/ 3147 h 3242"/>
                <a:gd name="T88" fmla="*/ 11 w 1203"/>
                <a:gd name="T89" fmla="*/ 3111 h 3242"/>
                <a:gd name="T90" fmla="*/ 2 w 1203"/>
                <a:gd name="T91" fmla="*/ 2961 h 3242"/>
                <a:gd name="T92" fmla="*/ 80 w 1203"/>
                <a:gd name="T93" fmla="*/ 2754 h 3242"/>
                <a:gd name="T94" fmla="*/ 171 w 1203"/>
                <a:gd name="T95" fmla="*/ 2284 h 3242"/>
                <a:gd name="T96" fmla="*/ 199 w 1203"/>
                <a:gd name="T97" fmla="*/ 1975 h 3242"/>
                <a:gd name="T98" fmla="*/ 209 w 1203"/>
                <a:gd name="T99" fmla="*/ 1648 h 3242"/>
                <a:gd name="T100" fmla="*/ 247 w 1203"/>
                <a:gd name="T101" fmla="*/ 1413 h 3242"/>
                <a:gd name="T102" fmla="*/ 163 w 1203"/>
                <a:gd name="T103" fmla="*/ 1005 h 3242"/>
                <a:gd name="T104" fmla="*/ 192 w 1203"/>
                <a:gd name="T105" fmla="*/ 603 h 3242"/>
                <a:gd name="T106" fmla="*/ 332 w 1203"/>
                <a:gd name="T107" fmla="*/ 483 h 3242"/>
                <a:gd name="T108" fmla="*/ 351 w 1203"/>
                <a:gd name="T109" fmla="*/ 347 h 3242"/>
                <a:gd name="T110" fmla="*/ 326 w 1203"/>
                <a:gd name="T111" fmla="*/ 313 h 3242"/>
                <a:gd name="T112" fmla="*/ 319 w 1203"/>
                <a:gd name="T113" fmla="*/ 214 h 3242"/>
                <a:gd name="T114" fmla="*/ 406 w 1203"/>
                <a:gd name="T115" fmla="*/ 7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3" h="3242">
                  <a:moveTo>
                    <a:pt x="826" y="1876"/>
                  </a:moveTo>
                  <a:lnTo>
                    <a:pt x="824" y="1880"/>
                  </a:lnTo>
                  <a:lnTo>
                    <a:pt x="822" y="1884"/>
                  </a:lnTo>
                  <a:lnTo>
                    <a:pt x="820" y="1887"/>
                  </a:lnTo>
                  <a:lnTo>
                    <a:pt x="820" y="1891"/>
                  </a:lnTo>
                  <a:lnTo>
                    <a:pt x="818" y="1893"/>
                  </a:lnTo>
                  <a:lnTo>
                    <a:pt x="814" y="1893"/>
                  </a:lnTo>
                  <a:lnTo>
                    <a:pt x="812" y="1893"/>
                  </a:lnTo>
                  <a:lnTo>
                    <a:pt x="807" y="1893"/>
                  </a:lnTo>
                  <a:lnTo>
                    <a:pt x="801" y="1889"/>
                  </a:lnTo>
                  <a:lnTo>
                    <a:pt x="799" y="1893"/>
                  </a:lnTo>
                  <a:lnTo>
                    <a:pt x="797" y="1895"/>
                  </a:lnTo>
                  <a:lnTo>
                    <a:pt x="795" y="1897"/>
                  </a:lnTo>
                  <a:lnTo>
                    <a:pt x="791" y="1897"/>
                  </a:lnTo>
                  <a:lnTo>
                    <a:pt x="786" y="1899"/>
                  </a:lnTo>
                  <a:lnTo>
                    <a:pt x="782" y="1897"/>
                  </a:lnTo>
                  <a:lnTo>
                    <a:pt x="778" y="1897"/>
                  </a:lnTo>
                  <a:lnTo>
                    <a:pt x="776" y="1895"/>
                  </a:lnTo>
                  <a:lnTo>
                    <a:pt x="774" y="1893"/>
                  </a:lnTo>
                  <a:lnTo>
                    <a:pt x="769" y="1891"/>
                  </a:lnTo>
                  <a:lnTo>
                    <a:pt x="765" y="1889"/>
                  </a:lnTo>
                  <a:lnTo>
                    <a:pt x="761" y="1889"/>
                  </a:lnTo>
                  <a:lnTo>
                    <a:pt x="757" y="1916"/>
                  </a:lnTo>
                  <a:lnTo>
                    <a:pt x="755" y="1946"/>
                  </a:lnTo>
                  <a:lnTo>
                    <a:pt x="793" y="1942"/>
                  </a:lnTo>
                  <a:lnTo>
                    <a:pt x="829" y="1937"/>
                  </a:lnTo>
                  <a:lnTo>
                    <a:pt x="826" y="1916"/>
                  </a:lnTo>
                  <a:lnTo>
                    <a:pt x="826" y="1914"/>
                  </a:lnTo>
                  <a:lnTo>
                    <a:pt x="829" y="1912"/>
                  </a:lnTo>
                  <a:lnTo>
                    <a:pt x="829" y="1910"/>
                  </a:lnTo>
                  <a:lnTo>
                    <a:pt x="831" y="1910"/>
                  </a:lnTo>
                  <a:lnTo>
                    <a:pt x="831" y="1908"/>
                  </a:lnTo>
                  <a:lnTo>
                    <a:pt x="833" y="1906"/>
                  </a:lnTo>
                  <a:lnTo>
                    <a:pt x="833" y="1901"/>
                  </a:lnTo>
                  <a:lnTo>
                    <a:pt x="833" y="1897"/>
                  </a:lnTo>
                  <a:lnTo>
                    <a:pt x="833" y="1891"/>
                  </a:lnTo>
                  <a:lnTo>
                    <a:pt x="833" y="1884"/>
                  </a:lnTo>
                  <a:lnTo>
                    <a:pt x="831" y="1880"/>
                  </a:lnTo>
                  <a:lnTo>
                    <a:pt x="826" y="1876"/>
                  </a:lnTo>
                  <a:close/>
                  <a:moveTo>
                    <a:pt x="440" y="0"/>
                  </a:moveTo>
                  <a:lnTo>
                    <a:pt x="444" y="3"/>
                  </a:lnTo>
                  <a:lnTo>
                    <a:pt x="450" y="3"/>
                  </a:lnTo>
                  <a:lnTo>
                    <a:pt x="454" y="3"/>
                  </a:lnTo>
                  <a:lnTo>
                    <a:pt x="463" y="3"/>
                  </a:lnTo>
                  <a:lnTo>
                    <a:pt x="474" y="3"/>
                  </a:lnTo>
                  <a:lnTo>
                    <a:pt x="493" y="7"/>
                  </a:lnTo>
                  <a:lnTo>
                    <a:pt x="514" y="17"/>
                  </a:lnTo>
                  <a:lnTo>
                    <a:pt x="533" y="30"/>
                  </a:lnTo>
                  <a:lnTo>
                    <a:pt x="552" y="49"/>
                  </a:lnTo>
                  <a:lnTo>
                    <a:pt x="569" y="74"/>
                  </a:lnTo>
                  <a:lnTo>
                    <a:pt x="579" y="106"/>
                  </a:lnTo>
                  <a:lnTo>
                    <a:pt x="583" y="146"/>
                  </a:lnTo>
                  <a:lnTo>
                    <a:pt x="583" y="165"/>
                  </a:lnTo>
                  <a:lnTo>
                    <a:pt x="586" y="189"/>
                  </a:lnTo>
                  <a:lnTo>
                    <a:pt x="588" y="210"/>
                  </a:lnTo>
                  <a:lnTo>
                    <a:pt x="594" y="227"/>
                  </a:lnTo>
                  <a:lnTo>
                    <a:pt x="596" y="239"/>
                  </a:lnTo>
                  <a:lnTo>
                    <a:pt x="596" y="256"/>
                  </a:lnTo>
                  <a:lnTo>
                    <a:pt x="594" y="275"/>
                  </a:lnTo>
                  <a:lnTo>
                    <a:pt x="592" y="292"/>
                  </a:lnTo>
                  <a:lnTo>
                    <a:pt x="588" y="305"/>
                  </a:lnTo>
                  <a:lnTo>
                    <a:pt x="583" y="315"/>
                  </a:lnTo>
                  <a:lnTo>
                    <a:pt x="577" y="326"/>
                  </a:lnTo>
                  <a:lnTo>
                    <a:pt x="575" y="337"/>
                  </a:lnTo>
                  <a:lnTo>
                    <a:pt x="564" y="366"/>
                  </a:lnTo>
                  <a:lnTo>
                    <a:pt x="556" y="383"/>
                  </a:lnTo>
                  <a:lnTo>
                    <a:pt x="547" y="396"/>
                  </a:lnTo>
                  <a:lnTo>
                    <a:pt x="539" y="404"/>
                  </a:lnTo>
                  <a:lnTo>
                    <a:pt x="535" y="417"/>
                  </a:lnTo>
                  <a:lnTo>
                    <a:pt x="531" y="436"/>
                  </a:lnTo>
                  <a:lnTo>
                    <a:pt x="526" y="463"/>
                  </a:lnTo>
                  <a:lnTo>
                    <a:pt x="520" y="491"/>
                  </a:lnTo>
                  <a:lnTo>
                    <a:pt x="520" y="516"/>
                  </a:lnTo>
                  <a:lnTo>
                    <a:pt x="547" y="531"/>
                  </a:lnTo>
                  <a:lnTo>
                    <a:pt x="573" y="554"/>
                  </a:lnTo>
                  <a:lnTo>
                    <a:pt x="594" y="580"/>
                  </a:lnTo>
                  <a:lnTo>
                    <a:pt x="609" y="609"/>
                  </a:lnTo>
                  <a:lnTo>
                    <a:pt x="619" y="643"/>
                  </a:lnTo>
                  <a:lnTo>
                    <a:pt x="634" y="671"/>
                  </a:lnTo>
                  <a:lnTo>
                    <a:pt x="649" y="696"/>
                  </a:lnTo>
                  <a:lnTo>
                    <a:pt x="666" y="717"/>
                  </a:lnTo>
                  <a:lnTo>
                    <a:pt x="683" y="736"/>
                  </a:lnTo>
                  <a:lnTo>
                    <a:pt x="698" y="757"/>
                  </a:lnTo>
                  <a:lnTo>
                    <a:pt x="712" y="779"/>
                  </a:lnTo>
                  <a:lnTo>
                    <a:pt x="721" y="804"/>
                  </a:lnTo>
                  <a:lnTo>
                    <a:pt x="727" y="834"/>
                  </a:lnTo>
                  <a:lnTo>
                    <a:pt x="729" y="872"/>
                  </a:lnTo>
                  <a:lnTo>
                    <a:pt x="725" y="916"/>
                  </a:lnTo>
                  <a:lnTo>
                    <a:pt x="717" y="939"/>
                  </a:lnTo>
                  <a:lnTo>
                    <a:pt x="712" y="965"/>
                  </a:lnTo>
                  <a:lnTo>
                    <a:pt x="710" y="982"/>
                  </a:lnTo>
                  <a:lnTo>
                    <a:pt x="710" y="988"/>
                  </a:lnTo>
                  <a:lnTo>
                    <a:pt x="712" y="994"/>
                  </a:lnTo>
                  <a:lnTo>
                    <a:pt x="714" y="998"/>
                  </a:lnTo>
                  <a:lnTo>
                    <a:pt x="721" y="1011"/>
                  </a:lnTo>
                  <a:lnTo>
                    <a:pt x="725" y="1037"/>
                  </a:lnTo>
                  <a:lnTo>
                    <a:pt x="723" y="1064"/>
                  </a:lnTo>
                  <a:lnTo>
                    <a:pt x="721" y="1077"/>
                  </a:lnTo>
                  <a:lnTo>
                    <a:pt x="719" y="1085"/>
                  </a:lnTo>
                  <a:lnTo>
                    <a:pt x="719" y="1092"/>
                  </a:lnTo>
                  <a:lnTo>
                    <a:pt x="719" y="1100"/>
                  </a:lnTo>
                  <a:lnTo>
                    <a:pt x="723" y="1113"/>
                  </a:lnTo>
                  <a:lnTo>
                    <a:pt x="727" y="1125"/>
                  </a:lnTo>
                  <a:lnTo>
                    <a:pt x="729" y="1136"/>
                  </a:lnTo>
                  <a:lnTo>
                    <a:pt x="731" y="1142"/>
                  </a:lnTo>
                  <a:lnTo>
                    <a:pt x="736" y="1146"/>
                  </a:lnTo>
                  <a:lnTo>
                    <a:pt x="738" y="1151"/>
                  </a:lnTo>
                  <a:lnTo>
                    <a:pt x="740" y="1157"/>
                  </a:lnTo>
                  <a:lnTo>
                    <a:pt x="750" y="1178"/>
                  </a:lnTo>
                  <a:lnTo>
                    <a:pt x="759" y="1199"/>
                  </a:lnTo>
                  <a:lnTo>
                    <a:pt x="740" y="1216"/>
                  </a:lnTo>
                  <a:lnTo>
                    <a:pt x="755" y="1267"/>
                  </a:lnTo>
                  <a:lnTo>
                    <a:pt x="763" y="1322"/>
                  </a:lnTo>
                  <a:lnTo>
                    <a:pt x="769" y="1379"/>
                  </a:lnTo>
                  <a:lnTo>
                    <a:pt x="774" y="1436"/>
                  </a:lnTo>
                  <a:lnTo>
                    <a:pt x="778" y="1489"/>
                  </a:lnTo>
                  <a:lnTo>
                    <a:pt x="784" y="1538"/>
                  </a:lnTo>
                  <a:lnTo>
                    <a:pt x="788" y="1584"/>
                  </a:lnTo>
                  <a:lnTo>
                    <a:pt x="799" y="1677"/>
                  </a:lnTo>
                  <a:lnTo>
                    <a:pt x="810" y="1720"/>
                  </a:lnTo>
                  <a:lnTo>
                    <a:pt x="822" y="1760"/>
                  </a:lnTo>
                  <a:lnTo>
                    <a:pt x="835" y="1800"/>
                  </a:lnTo>
                  <a:lnTo>
                    <a:pt x="839" y="1815"/>
                  </a:lnTo>
                  <a:lnTo>
                    <a:pt x="839" y="1825"/>
                  </a:lnTo>
                  <a:lnTo>
                    <a:pt x="837" y="1834"/>
                  </a:lnTo>
                  <a:lnTo>
                    <a:pt x="839" y="1840"/>
                  </a:lnTo>
                  <a:lnTo>
                    <a:pt x="850" y="1861"/>
                  </a:lnTo>
                  <a:lnTo>
                    <a:pt x="856" y="1874"/>
                  </a:lnTo>
                  <a:lnTo>
                    <a:pt x="860" y="1884"/>
                  </a:lnTo>
                  <a:lnTo>
                    <a:pt x="860" y="1891"/>
                  </a:lnTo>
                  <a:lnTo>
                    <a:pt x="860" y="1897"/>
                  </a:lnTo>
                  <a:lnTo>
                    <a:pt x="858" y="1903"/>
                  </a:lnTo>
                  <a:lnTo>
                    <a:pt x="860" y="1914"/>
                  </a:lnTo>
                  <a:lnTo>
                    <a:pt x="862" y="1914"/>
                  </a:lnTo>
                  <a:lnTo>
                    <a:pt x="865" y="1912"/>
                  </a:lnTo>
                  <a:lnTo>
                    <a:pt x="865" y="1912"/>
                  </a:lnTo>
                  <a:lnTo>
                    <a:pt x="867" y="1912"/>
                  </a:lnTo>
                  <a:lnTo>
                    <a:pt x="867" y="1912"/>
                  </a:lnTo>
                  <a:lnTo>
                    <a:pt x="869" y="1916"/>
                  </a:lnTo>
                  <a:lnTo>
                    <a:pt x="871" y="1918"/>
                  </a:lnTo>
                  <a:lnTo>
                    <a:pt x="871" y="1920"/>
                  </a:lnTo>
                  <a:lnTo>
                    <a:pt x="871" y="1923"/>
                  </a:lnTo>
                  <a:lnTo>
                    <a:pt x="869" y="1923"/>
                  </a:lnTo>
                  <a:lnTo>
                    <a:pt x="869" y="1923"/>
                  </a:lnTo>
                  <a:lnTo>
                    <a:pt x="871" y="1925"/>
                  </a:lnTo>
                  <a:lnTo>
                    <a:pt x="873" y="1929"/>
                  </a:lnTo>
                  <a:lnTo>
                    <a:pt x="875" y="1929"/>
                  </a:lnTo>
                  <a:lnTo>
                    <a:pt x="875" y="1929"/>
                  </a:lnTo>
                  <a:lnTo>
                    <a:pt x="879" y="1929"/>
                  </a:lnTo>
                  <a:lnTo>
                    <a:pt x="884" y="1929"/>
                  </a:lnTo>
                  <a:lnTo>
                    <a:pt x="890" y="1929"/>
                  </a:lnTo>
                  <a:lnTo>
                    <a:pt x="896" y="1929"/>
                  </a:lnTo>
                  <a:lnTo>
                    <a:pt x="898" y="1927"/>
                  </a:lnTo>
                  <a:lnTo>
                    <a:pt x="898" y="1923"/>
                  </a:lnTo>
                  <a:lnTo>
                    <a:pt x="900" y="1920"/>
                  </a:lnTo>
                  <a:lnTo>
                    <a:pt x="903" y="1920"/>
                  </a:lnTo>
                  <a:lnTo>
                    <a:pt x="905" y="1918"/>
                  </a:lnTo>
                  <a:lnTo>
                    <a:pt x="909" y="1918"/>
                  </a:lnTo>
                  <a:lnTo>
                    <a:pt x="917" y="1916"/>
                  </a:lnTo>
                  <a:lnTo>
                    <a:pt x="922" y="1916"/>
                  </a:lnTo>
                  <a:lnTo>
                    <a:pt x="924" y="1916"/>
                  </a:lnTo>
                  <a:lnTo>
                    <a:pt x="926" y="1918"/>
                  </a:lnTo>
                  <a:lnTo>
                    <a:pt x="928" y="1918"/>
                  </a:lnTo>
                  <a:lnTo>
                    <a:pt x="930" y="1918"/>
                  </a:lnTo>
                  <a:lnTo>
                    <a:pt x="932" y="1918"/>
                  </a:lnTo>
                  <a:lnTo>
                    <a:pt x="934" y="1918"/>
                  </a:lnTo>
                  <a:lnTo>
                    <a:pt x="939" y="1918"/>
                  </a:lnTo>
                  <a:lnTo>
                    <a:pt x="945" y="1916"/>
                  </a:lnTo>
                  <a:lnTo>
                    <a:pt x="951" y="1916"/>
                  </a:lnTo>
                  <a:lnTo>
                    <a:pt x="955" y="1916"/>
                  </a:lnTo>
                  <a:lnTo>
                    <a:pt x="962" y="1918"/>
                  </a:lnTo>
                  <a:lnTo>
                    <a:pt x="970" y="1918"/>
                  </a:lnTo>
                  <a:lnTo>
                    <a:pt x="977" y="1918"/>
                  </a:lnTo>
                  <a:lnTo>
                    <a:pt x="983" y="1916"/>
                  </a:lnTo>
                  <a:lnTo>
                    <a:pt x="991" y="1914"/>
                  </a:lnTo>
                  <a:lnTo>
                    <a:pt x="993" y="1912"/>
                  </a:lnTo>
                  <a:lnTo>
                    <a:pt x="996" y="1914"/>
                  </a:lnTo>
                  <a:lnTo>
                    <a:pt x="1000" y="1914"/>
                  </a:lnTo>
                  <a:lnTo>
                    <a:pt x="1002" y="1912"/>
                  </a:lnTo>
                  <a:lnTo>
                    <a:pt x="1006" y="1912"/>
                  </a:lnTo>
                  <a:lnTo>
                    <a:pt x="1002" y="1918"/>
                  </a:lnTo>
                  <a:lnTo>
                    <a:pt x="1006" y="1918"/>
                  </a:lnTo>
                  <a:lnTo>
                    <a:pt x="1008" y="1920"/>
                  </a:lnTo>
                  <a:lnTo>
                    <a:pt x="1010" y="1920"/>
                  </a:lnTo>
                  <a:lnTo>
                    <a:pt x="1012" y="1923"/>
                  </a:lnTo>
                  <a:lnTo>
                    <a:pt x="1017" y="1923"/>
                  </a:lnTo>
                  <a:lnTo>
                    <a:pt x="1023" y="1923"/>
                  </a:lnTo>
                  <a:lnTo>
                    <a:pt x="1029" y="1923"/>
                  </a:lnTo>
                  <a:lnTo>
                    <a:pt x="1036" y="1920"/>
                  </a:lnTo>
                  <a:lnTo>
                    <a:pt x="1042" y="1920"/>
                  </a:lnTo>
                  <a:lnTo>
                    <a:pt x="1048" y="1920"/>
                  </a:lnTo>
                  <a:lnTo>
                    <a:pt x="1055" y="1918"/>
                  </a:lnTo>
                  <a:lnTo>
                    <a:pt x="1059" y="1918"/>
                  </a:lnTo>
                  <a:lnTo>
                    <a:pt x="1061" y="1916"/>
                  </a:lnTo>
                  <a:lnTo>
                    <a:pt x="1061" y="1914"/>
                  </a:lnTo>
                  <a:lnTo>
                    <a:pt x="1063" y="1914"/>
                  </a:lnTo>
                  <a:lnTo>
                    <a:pt x="1065" y="1912"/>
                  </a:lnTo>
                  <a:lnTo>
                    <a:pt x="1070" y="1912"/>
                  </a:lnTo>
                  <a:lnTo>
                    <a:pt x="1076" y="1912"/>
                  </a:lnTo>
                  <a:lnTo>
                    <a:pt x="1082" y="1912"/>
                  </a:lnTo>
                  <a:lnTo>
                    <a:pt x="1089" y="1910"/>
                  </a:lnTo>
                  <a:lnTo>
                    <a:pt x="1093" y="1910"/>
                  </a:lnTo>
                  <a:lnTo>
                    <a:pt x="1097" y="1912"/>
                  </a:lnTo>
                  <a:lnTo>
                    <a:pt x="1103" y="1914"/>
                  </a:lnTo>
                  <a:lnTo>
                    <a:pt x="1114" y="1927"/>
                  </a:lnTo>
                  <a:lnTo>
                    <a:pt x="1122" y="1948"/>
                  </a:lnTo>
                  <a:lnTo>
                    <a:pt x="1129" y="1971"/>
                  </a:lnTo>
                  <a:lnTo>
                    <a:pt x="1133" y="1994"/>
                  </a:lnTo>
                  <a:lnTo>
                    <a:pt x="1135" y="2013"/>
                  </a:lnTo>
                  <a:lnTo>
                    <a:pt x="1144" y="2054"/>
                  </a:lnTo>
                  <a:lnTo>
                    <a:pt x="1152" y="2102"/>
                  </a:lnTo>
                  <a:lnTo>
                    <a:pt x="1160" y="2153"/>
                  </a:lnTo>
                  <a:lnTo>
                    <a:pt x="1167" y="2200"/>
                  </a:lnTo>
                  <a:lnTo>
                    <a:pt x="1171" y="2240"/>
                  </a:lnTo>
                  <a:lnTo>
                    <a:pt x="1175" y="2278"/>
                  </a:lnTo>
                  <a:lnTo>
                    <a:pt x="1182" y="2318"/>
                  </a:lnTo>
                  <a:lnTo>
                    <a:pt x="1186" y="2356"/>
                  </a:lnTo>
                  <a:lnTo>
                    <a:pt x="1190" y="2394"/>
                  </a:lnTo>
                  <a:lnTo>
                    <a:pt x="1196" y="2434"/>
                  </a:lnTo>
                  <a:lnTo>
                    <a:pt x="1201" y="2472"/>
                  </a:lnTo>
                  <a:lnTo>
                    <a:pt x="1203" y="2481"/>
                  </a:lnTo>
                  <a:lnTo>
                    <a:pt x="1201" y="2485"/>
                  </a:lnTo>
                  <a:lnTo>
                    <a:pt x="1198" y="2489"/>
                  </a:lnTo>
                  <a:lnTo>
                    <a:pt x="1194" y="2491"/>
                  </a:lnTo>
                  <a:lnTo>
                    <a:pt x="1190" y="2493"/>
                  </a:lnTo>
                  <a:lnTo>
                    <a:pt x="1186" y="2496"/>
                  </a:lnTo>
                  <a:lnTo>
                    <a:pt x="1179" y="2498"/>
                  </a:lnTo>
                  <a:lnTo>
                    <a:pt x="1173" y="2498"/>
                  </a:lnTo>
                  <a:lnTo>
                    <a:pt x="1167" y="2500"/>
                  </a:lnTo>
                  <a:lnTo>
                    <a:pt x="1135" y="2508"/>
                  </a:lnTo>
                  <a:lnTo>
                    <a:pt x="1103" y="2517"/>
                  </a:lnTo>
                  <a:lnTo>
                    <a:pt x="1072" y="2527"/>
                  </a:lnTo>
                  <a:lnTo>
                    <a:pt x="1053" y="2534"/>
                  </a:lnTo>
                  <a:lnTo>
                    <a:pt x="1031" y="2536"/>
                  </a:lnTo>
                  <a:lnTo>
                    <a:pt x="1027" y="2538"/>
                  </a:lnTo>
                  <a:lnTo>
                    <a:pt x="1025" y="2538"/>
                  </a:lnTo>
                  <a:lnTo>
                    <a:pt x="1025" y="2538"/>
                  </a:lnTo>
                  <a:lnTo>
                    <a:pt x="1025" y="2540"/>
                  </a:lnTo>
                  <a:lnTo>
                    <a:pt x="1025" y="2540"/>
                  </a:lnTo>
                  <a:lnTo>
                    <a:pt x="1025" y="2540"/>
                  </a:lnTo>
                  <a:lnTo>
                    <a:pt x="1021" y="2542"/>
                  </a:lnTo>
                  <a:lnTo>
                    <a:pt x="1021" y="2542"/>
                  </a:lnTo>
                  <a:lnTo>
                    <a:pt x="1019" y="2538"/>
                  </a:lnTo>
                  <a:lnTo>
                    <a:pt x="1017" y="2536"/>
                  </a:lnTo>
                  <a:lnTo>
                    <a:pt x="1017" y="2532"/>
                  </a:lnTo>
                  <a:lnTo>
                    <a:pt x="712" y="2536"/>
                  </a:lnTo>
                  <a:lnTo>
                    <a:pt x="712" y="2546"/>
                  </a:lnTo>
                  <a:lnTo>
                    <a:pt x="710" y="2567"/>
                  </a:lnTo>
                  <a:lnTo>
                    <a:pt x="710" y="2599"/>
                  </a:lnTo>
                  <a:lnTo>
                    <a:pt x="710" y="2635"/>
                  </a:lnTo>
                  <a:lnTo>
                    <a:pt x="710" y="2675"/>
                  </a:lnTo>
                  <a:lnTo>
                    <a:pt x="710" y="2715"/>
                  </a:lnTo>
                  <a:lnTo>
                    <a:pt x="710" y="2756"/>
                  </a:lnTo>
                  <a:lnTo>
                    <a:pt x="712" y="2789"/>
                  </a:lnTo>
                  <a:lnTo>
                    <a:pt x="712" y="2815"/>
                  </a:lnTo>
                  <a:lnTo>
                    <a:pt x="712" y="2832"/>
                  </a:lnTo>
                  <a:lnTo>
                    <a:pt x="714" y="2878"/>
                  </a:lnTo>
                  <a:lnTo>
                    <a:pt x="721" y="2923"/>
                  </a:lnTo>
                  <a:lnTo>
                    <a:pt x="727" y="2967"/>
                  </a:lnTo>
                  <a:lnTo>
                    <a:pt x="729" y="2986"/>
                  </a:lnTo>
                  <a:lnTo>
                    <a:pt x="736" y="2999"/>
                  </a:lnTo>
                  <a:lnTo>
                    <a:pt x="740" y="3009"/>
                  </a:lnTo>
                  <a:lnTo>
                    <a:pt x="746" y="3024"/>
                  </a:lnTo>
                  <a:lnTo>
                    <a:pt x="746" y="3035"/>
                  </a:lnTo>
                  <a:lnTo>
                    <a:pt x="746" y="3045"/>
                  </a:lnTo>
                  <a:lnTo>
                    <a:pt x="750" y="3058"/>
                  </a:lnTo>
                  <a:lnTo>
                    <a:pt x="757" y="3086"/>
                  </a:lnTo>
                  <a:lnTo>
                    <a:pt x="765" y="3113"/>
                  </a:lnTo>
                  <a:lnTo>
                    <a:pt x="778" y="3138"/>
                  </a:lnTo>
                  <a:lnTo>
                    <a:pt x="784" y="3147"/>
                  </a:lnTo>
                  <a:lnTo>
                    <a:pt x="791" y="3151"/>
                  </a:lnTo>
                  <a:lnTo>
                    <a:pt x="797" y="3155"/>
                  </a:lnTo>
                  <a:lnTo>
                    <a:pt x="803" y="3164"/>
                  </a:lnTo>
                  <a:lnTo>
                    <a:pt x="812" y="3179"/>
                  </a:lnTo>
                  <a:lnTo>
                    <a:pt x="820" y="3187"/>
                  </a:lnTo>
                  <a:lnTo>
                    <a:pt x="831" y="3198"/>
                  </a:lnTo>
                  <a:lnTo>
                    <a:pt x="837" y="3210"/>
                  </a:lnTo>
                  <a:lnTo>
                    <a:pt x="841" y="3221"/>
                  </a:lnTo>
                  <a:lnTo>
                    <a:pt x="837" y="3231"/>
                  </a:lnTo>
                  <a:lnTo>
                    <a:pt x="826" y="3236"/>
                  </a:lnTo>
                  <a:lnTo>
                    <a:pt x="814" y="3236"/>
                  </a:lnTo>
                  <a:lnTo>
                    <a:pt x="799" y="3236"/>
                  </a:lnTo>
                  <a:lnTo>
                    <a:pt x="788" y="3236"/>
                  </a:lnTo>
                  <a:lnTo>
                    <a:pt x="765" y="3236"/>
                  </a:lnTo>
                  <a:lnTo>
                    <a:pt x="740" y="3234"/>
                  </a:lnTo>
                  <a:lnTo>
                    <a:pt x="719" y="3234"/>
                  </a:lnTo>
                  <a:lnTo>
                    <a:pt x="702" y="3231"/>
                  </a:lnTo>
                  <a:lnTo>
                    <a:pt x="689" y="3227"/>
                  </a:lnTo>
                  <a:lnTo>
                    <a:pt x="679" y="3219"/>
                  </a:lnTo>
                  <a:lnTo>
                    <a:pt x="672" y="3204"/>
                  </a:lnTo>
                  <a:lnTo>
                    <a:pt x="668" y="3185"/>
                  </a:lnTo>
                  <a:lnTo>
                    <a:pt x="664" y="3157"/>
                  </a:lnTo>
                  <a:lnTo>
                    <a:pt x="655" y="3130"/>
                  </a:lnTo>
                  <a:lnTo>
                    <a:pt x="645" y="3107"/>
                  </a:lnTo>
                  <a:lnTo>
                    <a:pt x="634" y="3094"/>
                  </a:lnTo>
                  <a:lnTo>
                    <a:pt x="638" y="3138"/>
                  </a:lnTo>
                  <a:lnTo>
                    <a:pt x="643" y="3185"/>
                  </a:lnTo>
                  <a:lnTo>
                    <a:pt x="645" y="3191"/>
                  </a:lnTo>
                  <a:lnTo>
                    <a:pt x="645" y="3195"/>
                  </a:lnTo>
                  <a:lnTo>
                    <a:pt x="645" y="3198"/>
                  </a:lnTo>
                  <a:lnTo>
                    <a:pt x="630" y="3200"/>
                  </a:lnTo>
                  <a:lnTo>
                    <a:pt x="628" y="3189"/>
                  </a:lnTo>
                  <a:lnTo>
                    <a:pt x="628" y="3181"/>
                  </a:lnTo>
                  <a:lnTo>
                    <a:pt x="628" y="3170"/>
                  </a:lnTo>
                  <a:lnTo>
                    <a:pt x="621" y="3121"/>
                  </a:lnTo>
                  <a:lnTo>
                    <a:pt x="617" y="3098"/>
                  </a:lnTo>
                  <a:lnTo>
                    <a:pt x="613" y="3079"/>
                  </a:lnTo>
                  <a:lnTo>
                    <a:pt x="605" y="3062"/>
                  </a:lnTo>
                  <a:lnTo>
                    <a:pt x="590" y="3045"/>
                  </a:lnTo>
                  <a:lnTo>
                    <a:pt x="579" y="3026"/>
                  </a:lnTo>
                  <a:lnTo>
                    <a:pt x="573" y="3007"/>
                  </a:lnTo>
                  <a:lnTo>
                    <a:pt x="575" y="2988"/>
                  </a:lnTo>
                  <a:lnTo>
                    <a:pt x="583" y="2967"/>
                  </a:lnTo>
                  <a:lnTo>
                    <a:pt x="588" y="2961"/>
                  </a:lnTo>
                  <a:lnTo>
                    <a:pt x="592" y="2952"/>
                  </a:lnTo>
                  <a:lnTo>
                    <a:pt x="596" y="2946"/>
                  </a:lnTo>
                  <a:lnTo>
                    <a:pt x="600" y="2940"/>
                  </a:lnTo>
                  <a:lnTo>
                    <a:pt x="605" y="2935"/>
                  </a:lnTo>
                  <a:lnTo>
                    <a:pt x="611" y="2925"/>
                  </a:lnTo>
                  <a:lnTo>
                    <a:pt x="613" y="2904"/>
                  </a:lnTo>
                  <a:lnTo>
                    <a:pt x="611" y="2876"/>
                  </a:lnTo>
                  <a:lnTo>
                    <a:pt x="607" y="2847"/>
                  </a:lnTo>
                  <a:lnTo>
                    <a:pt x="600" y="2813"/>
                  </a:lnTo>
                  <a:lnTo>
                    <a:pt x="594" y="2781"/>
                  </a:lnTo>
                  <a:lnTo>
                    <a:pt x="586" y="2754"/>
                  </a:lnTo>
                  <a:lnTo>
                    <a:pt x="581" y="2732"/>
                  </a:lnTo>
                  <a:lnTo>
                    <a:pt x="577" y="2718"/>
                  </a:lnTo>
                  <a:lnTo>
                    <a:pt x="567" y="2675"/>
                  </a:lnTo>
                  <a:lnTo>
                    <a:pt x="556" y="2635"/>
                  </a:lnTo>
                  <a:lnTo>
                    <a:pt x="550" y="2612"/>
                  </a:lnTo>
                  <a:lnTo>
                    <a:pt x="545" y="2591"/>
                  </a:lnTo>
                  <a:lnTo>
                    <a:pt x="543" y="2576"/>
                  </a:lnTo>
                  <a:lnTo>
                    <a:pt x="539" y="2557"/>
                  </a:lnTo>
                  <a:lnTo>
                    <a:pt x="537" y="2542"/>
                  </a:lnTo>
                  <a:lnTo>
                    <a:pt x="535" y="2542"/>
                  </a:lnTo>
                  <a:lnTo>
                    <a:pt x="531" y="2542"/>
                  </a:lnTo>
                  <a:lnTo>
                    <a:pt x="528" y="2542"/>
                  </a:lnTo>
                  <a:lnTo>
                    <a:pt x="526" y="2536"/>
                  </a:lnTo>
                  <a:lnTo>
                    <a:pt x="522" y="2525"/>
                  </a:lnTo>
                  <a:lnTo>
                    <a:pt x="518" y="2502"/>
                  </a:lnTo>
                  <a:lnTo>
                    <a:pt x="512" y="2447"/>
                  </a:lnTo>
                  <a:lnTo>
                    <a:pt x="505" y="2411"/>
                  </a:lnTo>
                  <a:lnTo>
                    <a:pt x="499" y="2373"/>
                  </a:lnTo>
                  <a:lnTo>
                    <a:pt x="495" y="2337"/>
                  </a:lnTo>
                  <a:lnTo>
                    <a:pt x="486" y="2263"/>
                  </a:lnTo>
                  <a:lnTo>
                    <a:pt x="474" y="2187"/>
                  </a:lnTo>
                  <a:lnTo>
                    <a:pt x="469" y="2111"/>
                  </a:lnTo>
                  <a:lnTo>
                    <a:pt x="448" y="2113"/>
                  </a:lnTo>
                  <a:lnTo>
                    <a:pt x="435" y="2115"/>
                  </a:lnTo>
                  <a:lnTo>
                    <a:pt x="425" y="2121"/>
                  </a:lnTo>
                  <a:lnTo>
                    <a:pt x="419" y="2130"/>
                  </a:lnTo>
                  <a:lnTo>
                    <a:pt x="414" y="2145"/>
                  </a:lnTo>
                  <a:lnTo>
                    <a:pt x="406" y="2168"/>
                  </a:lnTo>
                  <a:lnTo>
                    <a:pt x="395" y="2200"/>
                  </a:lnTo>
                  <a:lnTo>
                    <a:pt x="387" y="2219"/>
                  </a:lnTo>
                  <a:lnTo>
                    <a:pt x="376" y="2238"/>
                  </a:lnTo>
                  <a:lnTo>
                    <a:pt x="366" y="2259"/>
                  </a:lnTo>
                  <a:lnTo>
                    <a:pt x="355" y="2282"/>
                  </a:lnTo>
                  <a:lnTo>
                    <a:pt x="345" y="2314"/>
                  </a:lnTo>
                  <a:lnTo>
                    <a:pt x="334" y="2335"/>
                  </a:lnTo>
                  <a:lnTo>
                    <a:pt x="326" y="2352"/>
                  </a:lnTo>
                  <a:lnTo>
                    <a:pt x="317" y="2371"/>
                  </a:lnTo>
                  <a:lnTo>
                    <a:pt x="294" y="2428"/>
                  </a:lnTo>
                  <a:lnTo>
                    <a:pt x="269" y="2487"/>
                  </a:lnTo>
                  <a:lnTo>
                    <a:pt x="249" y="2548"/>
                  </a:lnTo>
                  <a:lnTo>
                    <a:pt x="230" y="2614"/>
                  </a:lnTo>
                  <a:lnTo>
                    <a:pt x="211" y="2680"/>
                  </a:lnTo>
                  <a:lnTo>
                    <a:pt x="192" y="2749"/>
                  </a:lnTo>
                  <a:lnTo>
                    <a:pt x="178" y="2817"/>
                  </a:lnTo>
                  <a:lnTo>
                    <a:pt x="171" y="2885"/>
                  </a:lnTo>
                  <a:lnTo>
                    <a:pt x="173" y="2925"/>
                  </a:lnTo>
                  <a:lnTo>
                    <a:pt x="173" y="2967"/>
                  </a:lnTo>
                  <a:lnTo>
                    <a:pt x="169" y="3045"/>
                  </a:lnTo>
                  <a:lnTo>
                    <a:pt x="169" y="3126"/>
                  </a:lnTo>
                  <a:lnTo>
                    <a:pt x="178" y="3134"/>
                  </a:lnTo>
                  <a:lnTo>
                    <a:pt x="182" y="3141"/>
                  </a:lnTo>
                  <a:lnTo>
                    <a:pt x="182" y="3149"/>
                  </a:lnTo>
                  <a:lnTo>
                    <a:pt x="184" y="3157"/>
                  </a:lnTo>
                  <a:lnTo>
                    <a:pt x="188" y="3168"/>
                  </a:lnTo>
                  <a:lnTo>
                    <a:pt x="197" y="3179"/>
                  </a:lnTo>
                  <a:lnTo>
                    <a:pt x="205" y="3191"/>
                  </a:lnTo>
                  <a:lnTo>
                    <a:pt x="216" y="3204"/>
                  </a:lnTo>
                  <a:lnTo>
                    <a:pt x="222" y="3217"/>
                  </a:lnTo>
                  <a:lnTo>
                    <a:pt x="224" y="3227"/>
                  </a:lnTo>
                  <a:lnTo>
                    <a:pt x="218" y="3236"/>
                  </a:lnTo>
                  <a:lnTo>
                    <a:pt x="205" y="3240"/>
                  </a:lnTo>
                  <a:lnTo>
                    <a:pt x="184" y="3242"/>
                  </a:lnTo>
                  <a:lnTo>
                    <a:pt x="163" y="3242"/>
                  </a:lnTo>
                  <a:lnTo>
                    <a:pt x="137" y="3240"/>
                  </a:lnTo>
                  <a:lnTo>
                    <a:pt x="110" y="3236"/>
                  </a:lnTo>
                  <a:lnTo>
                    <a:pt x="85" y="3229"/>
                  </a:lnTo>
                  <a:lnTo>
                    <a:pt x="66" y="3221"/>
                  </a:lnTo>
                  <a:lnTo>
                    <a:pt x="51" y="3208"/>
                  </a:lnTo>
                  <a:lnTo>
                    <a:pt x="44" y="3193"/>
                  </a:lnTo>
                  <a:lnTo>
                    <a:pt x="40" y="3172"/>
                  </a:lnTo>
                  <a:lnTo>
                    <a:pt x="38" y="3147"/>
                  </a:lnTo>
                  <a:lnTo>
                    <a:pt x="36" y="3126"/>
                  </a:lnTo>
                  <a:lnTo>
                    <a:pt x="34" y="3107"/>
                  </a:lnTo>
                  <a:lnTo>
                    <a:pt x="28" y="3098"/>
                  </a:lnTo>
                  <a:lnTo>
                    <a:pt x="15" y="3179"/>
                  </a:lnTo>
                  <a:lnTo>
                    <a:pt x="0" y="3179"/>
                  </a:lnTo>
                  <a:lnTo>
                    <a:pt x="0" y="3170"/>
                  </a:lnTo>
                  <a:lnTo>
                    <a:pt x="2" y="3153"/>
                  </a:lnTo>
                  <a:lnTo>
                    <a:pt x="6" y="3132"/>
                  </a:lnTo>
                  <a:lnTo>
                    <a:pt x="11" y="3111"/>
                  </a:lnTo>
                  <a:lnTo>
                    <a:pt x="15" y="3092"/>
                  </a:lnTo>
                  <a:lnTo>
                    <a:pt x="17" y="3083"/>
                  </a:lnTo>
                  <a:lnTo>
                    <a:pt x="19" y="3064"/>
                  </a:lnTo>
                  <a:lnTo>
                    <a:pt x="21" y="3045"/>
                  </a:lnTo>
                  <a:lnTo>
                    <a:pt x="17" y="3026"/>
                  </a:lnTo>
                  <a:lnTo>
                    <a:pt x="11" y="3012"/>
                  </a:lnTo>
                  <a:lnTo>
                    <a:pt x="4" y="2995"/>
                  </a:lnTo>
                  <a:lnTo>
                    <a:pt x="0" y="2978"/>
                  </a:lnTo>
                  <a:lnTo>
                    <a:pt x="2" y="2961"/>
                  </a:lnTo>
                  <a:lnTo>
                    <a:pt x="6" y="2942"/>
                  </a:lnTo>
                  <a:lnTo>
                    <a:pt x="17" y="2927"/>
                  </a:lnTo>
                  <a:lnTo>
                    <a:pt x="40" y="2902"/>
                  </a:lnTo>
                  <a:lnTo>
                    <a:pt x="57" y="2893"/>
                  </a:lnTo>
                  <a:lnTo>
                    <a:pt x="68" y="2883"/>
                  </a:lnTo>
                  <a:lnTo>
                    <a:pt x="76" y="2868"/>
                  </a:lnTo>
                  <a:lnTo>
                    <a:pt x="78" y="2849"/>
                  </a:lnTo>
                  <a:lnTo>
                    <a:pt x="80" y="2802"/>
                  </a:lnTo>
                  <a:lnTo>
                    <a:pt x="80" y="2754"/>
                  </a:lnTo>
                  <a:lnTo>
                    <a:pt x="80" y="2692"/>
                  </a:lnTo>
                  <a:lnTo>
                    <a:pt x="78" y="2633"/>
                  </a:lnTo>
                  <a:lnTo>
                    <a:pt x="80" y="2572"/>
                  </a:lnTo>
                  <a:lnTo>
                    <a:pt x="87" y="2517"/>
                  </a:lnTo>
                  <a:lnTo>
                    <a:pt x="95" y="2466"/>
                  </a:lnTo>
                  <a:lnTo>
                    <a:pt x="110" y="2413"/>
                  </a:lnTo>
                  <a:lnTo>
                    <a:pt x="129" y="2369"/>
                  </a:lnTo>
                  <a:lnTo>
                    <a:pt x="150" y="2326"/>
                  </a:lnTo>
                  <a:lnTo>
                    <a:pt x="171" y="2284"/>
                  </a:lnTo>
                  <a:lnTo>
                    <a:pt x="182" y="2250"/>
                  </a:lnTo>
                  <a:lnTo>
                    <a:pt x="188" y="2208"/>
                  </a:lnTo>
                  <a:lnTo>
                    <a:pt x="192" y="2164"/>
                  </a:lnTo>
                  <a:lnTo>
                    <a:pt x="195" y="2115"/>
                  </a:lnTo>
                  <a:lnTo>
                    <a:pt x="195" y="2071"/>
                  </a:lnTo>
                  <a:lnTo>
                    <a:pt x="192" y="2035"/>
                  </a:lnTo>
                  <a:lnTo>
                    <a:pt x="195" y="2011"/>
                  </a:lnTo>
                  <a:lnTo>
                    <a:pt x="197" y="1994"/>
                  </a:lnTo>
                  <a:lnTo>
                    <a:pt x="199" y="1975"/>
                  </a:lnTo>
                  <a:lnTo>
                    <a:pt x="199" y="1950"/>
                  </a:lnTo>
                  <a:lnTo>
                    <a:pt x="199" y="1923"/>
                  </a:lnTo>
                  <a:lnTo>
                    <a:pt x="201" y="1897"/>
                  </a:lnTo>
                  <a:lnTo>
                    <a:pt x="203" y="1870"/>
                  </a:lnTo>
                  <a:lnTo>
                    <a:pt x="199" y="1823"/>
                  </a:lnTo>
                  <a:lnTo>
                    <a:pt x="199" y="1775"/>
                  </a:lnTo>
                  <a:lnTo>
                    <a:pt x="201" y="1732"/>
                  </a:lnTo>
                  <a:lnTo>
                    <a:pt x="203" y="1690"/>
                  </a:lnTo>
                  <a:lnTo>
                    <a:pt x="209" y="1648"/>
                  </a:lnTo>
                  <a:lnTo>
                    <a:pt x="216" y="1605"/>
                  </a:lnTo>
                  <a:lnTo>
                    <a:pt x="218" y="1580"/>
                  </a:lnTo>
                  <a:lnTo>
                    <a:pt x="224" y="1546"/>
                  </a:lnTo>
                  <a:lnTo>
                    <a:pt x="230" y="1508"/>
                  </a:lnTo>
                  <a:lnTo>
                    <a:pt x="237" y="1476"/>
                  </a:lnTo>
                  <a:lnTo>
                    <a:pt x="245" y="1453"/>
                  </a:lnTo>
                  <a:lnTo>
                    <a:pt x="249" y="1436"/>
                  </a:lnTo>
                  <a:lnTo>
                    <a:pt x="252" y="1423"/>
                  </a:lnTo>
                  <a:lnTo>
                    <a:pt x="247" y="1413"/>
                  </a:lnTo>
                  <a:lnTo>
                    <a:pt x="243" y="1400"/>
                  </a:lnTo>
                  <a:lnTo>
                    <a:pt x="239" y="1385"/>
                  </a:lnTo>
                  <a:lnTo>
                    <a:pt x="220" y="1311"/>
                  </a:lnTo>
                  <a:lnTo>
                    <a:pt x="205" y="1244"/>
                  </a:lnTo>
                  <a:lnTo>
                    <a:pt x="195" y="1185"/>
                  </a:lnTo>
                  <a:lnTo>
                    <a:pt x="184" y="1130"/>
                  </a:lnTo>
                  <a:lnTo>
                    <a:pt x="171" y="1077"/>
                  </a:lnTo>
                  <a:lnTo>
                    <a:pt x="167" y="1045"/>
                  </a:lnTo>
                  <a:lnTo>
                    <a:pt x="163" y="1005"/>
                  </a:lnTo>
                  <a:lnTo>
                    <a:pt x="159" y="954"/>
                  </a:lnTo>
                  <a:lnTo>
                    <a:pt x="159" y="901"/>
                  </a:lnTo>
                  <a:lnTo>
                    <a:pt x="159" y="844"/>
                  </a:lnTo>
                  <a:lnTo>
                    <a:pt x="159" y="789"/>
                  </a:lnTo>
                  <a:lnTo>
                    <a:pt x="163" y="738"/>
                  </a:lnTo>
                  <a:lnTo>
                    <a:pt x="167" y="694"/>
                  </a:lnTo>
                  <a:lnTo>
                    <a:pt x="173" y="660"/>
                  </a:lnTo>
                  <a:lnTo>
                    <a:pt x="182" y="628"/>
                  </a:lnTo>
                  <a:lnTo>
                    <a:pt x="192" y="603"/>
                  </a:lnTo>
                  <a:lnTo>
                    <a:pt x="205" y="584"/>
                  </a:lnTo>
                  <a:lnTo>
                    <a:pt x="226" y="569"/>
                  </a:lnTo>
                  <a:lnTo>
                    <a:pt x="256" y="557"/>
                  </a:lnTo>
                  <a:lnTo>
                    <a:pt x="277" y="546"/>
                  </a:lnTo>
                  <a:lnTo>
                    <a:pt x="296" y="533"/>
                  </a:lnTo>
                  <a:lnTo>
                    <a:pt x="311" y="516"/>
                  </a:lnTo>
                  <a:lnTo>
                    <a:pt x="319" y="504"/>
                  </a:lnTo>
                  <a:lnTo>
                    <a:pt x="326" y="491"/>
                  </a:lnTo>
                  <a:lnTo>
                    <a:pt x="332" y="483"/>
                  </a:lnTo>
                  <a:lnTo>
                    <a:pt x="342" y="480"/>
                  </a:lnTo>
                  <a:lnTo>
                    <a:pt x="359" y="485"/>
                  </a:lnTo>
                  <a:lnTo>
                    <a:pt x="368" y="459"/>
                  </a:lnTo>
                  <a:lnTo>
                    <a:pt x="372" y="436"/>
                  </a:lnTo>
                  <a:lnTo>
                    <a:pt x="370" y="409"/>
                  </a:lnTo>
                  <a:lnTo>
                    <a:pt x="368" y="398"/>
                  </a:lnTo>
                  <a:lnTo>
                    <a:pt x="364" y="381"/>
                  </a:lnTo>
                  <a:lnTo>
                    <a:pt x="357" y="362"/>
                  </a:lnTo>
                  <a:lnTo>
                    <a:pt x="351" y="347"/>
                  </a:lnTo>
                  <a:lnTo>
                    <a:pt x="347" y="339"/>
                  </a:lnTo>
                  <a:lnTo>
                    <a:pt x="345" y="335"/>
                  </a:lnTo>
                  <a:lnTo>
                    <a:pt x="340" y="332"/>
                  </a:lnTo>
                  <a:lnTo>
                    <a:pt x="338" y="330"/>
                  </a:lnTo>
                  <a:lnTo>
                    <a:pt x="336" y="328"/>
                  </a:lnTo>
                  <a:lnTo>
                    <a:pt x="334" y="326"/>
                  </a:lnTo>
                  <a:lnTo>
                    <a:pt x="332" y="324"/>
                  </a:lnTo>
                  <a:lnTo>
                    <a:pt x="330" y="320"/>
                  </a:lnTo>
                  <a:lnTo>
                    <a:pt x="326" y="313"/>
                  </a:lnTo>
                  <a:lnTo>
                    <a:pt x="319" y="303"/>
                  </a:lnTo>
                  <a:lnTo>
                    <a:pt x="315" y="292"/>
                  </a:lnTo>
                  <a:lnTo>
                    <a:pt x="313" y="280"/>
                  </a:lnTo>
                  <a:lnTo>
                    <a:pt x="313" y="267"/>
                  </a:lnTo>
                  <a:lnTo>
                    <a:pt x="311" y="250"/>
                  </a:lnTo>
                  <a:lnTo>
                    <a:pt x="311" y="239"/>
                  </a:lnTo>
                  <a:lnTo>
                    <a:pt x="313" y="231"/>
                  </a:lnTo>
                  <a:lnTo>
                    <a:pt x="317" y="222"/>
                  </a:lnTo>
                  <a:lnTo>
                    <a:pt x="319" y="214"/>
                  </a:lnTo>
                  <a:lnTo>
                    <a:pt x="319" y="201"/>
                  </a:lnTo>
                  <a:lnTo>
                    <a:pt x="317" y="155"/>
                  </a:lnTo>
                  <a:lnTo>
                    <a:pt x="321" y="117"/>
                  </a:lnTo>
                  <a:lnTo>
                    <a:pt x="328" y="85"/>
                  </a:lnTo>
                  <a:lnTo>
                    <a:pt x="340" y="60"/>
                  </a:lnTo>
                  <a:lnTo>
                    <a:pt x="355" y="41"/>
                  </a:lnTo>
                  <a:lnTo>
                    <a:pt x="370" y="26"/>
                  </a:lnTo>
                  <a:lnTo>
                    <a:pt x="389" y="15"/>
                  </a:lnTo>
                  <a:lnTo>
                    <a:pt x="406" y="7"/>
                  </a:lnTo>
                  <a:lnTo>
                    <a:pt x="423" y="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36" name="Freeform 14190"/>
            <p:cNvSpPr>
              <a:spLocks noChangeAspect="1" noEditPoints="1"/>
            </p:cNvSpPr>
            <p:nvPr/>
          </p:nvSpPr>
          <p:spPr bwMode="auto">
            <a:xfrm>
              <a:off x="15187840" y="5030336"/>
              <a:ext cx="2582367" cy="8165162"/>
            </a:xfrm>
            <a:custGeom>
              <a:avLst/>
              <a:gdLst>
                <a:gd name="T0" fmla="*/ 146 w 975"/>
                <a:gd name="T1" fmla="*/ 1080 h 3083"/>
                <a:gd name="T2" fmla="*/ 154 w 975"/>
                <a:gd name="T3" fmla="*/ 1260 h 3083"/>
                <a:gd name="T4" fmla="*/ 171 w 975"/>
                <a:gd name="T5" fmla="*/ 1239 h 3083"/>
                <a:gd name="T6" fmla="*/ 184 w 975"/>
                <a:gd name="T7" fmla="*/ 1163 h 3083"/>
                <a:gd name="T8" fmla="*/ 180 w 975"/>
                <a:gd name="T9" fmla="*/ 1008 h 3083"/>
                <a:gd name="T10" fmla="*/ 347 w 975"/>
                <a:gd name="T11" fmla="*/ 4 h 3083"/>
                <a:gd name="T12" fmla="*/ 465 w 975"/>
                <a:gd name="T13" fmla="*/ 169 h 3083"/>
                <a:gd name="T14" fmla="*/ 467 w 975"/>
                <a:gd name="T15" fmla="*/ 401 h 3083"/>
                <a:gd name="T16" fmla="*/ 501 w 975"/>
                <a:gd name="T17" fmla="*/ 503 h 3083"/>
                <a:gd name="T18" fmla="*/ 636 w 975"/>
                <a:gd name="T19" fmla="*/ 545 h 3083"/>
                <a:gd name="T20" fmla="*/ 731 w 975"/>
                <a:gd name="T21" fmla="*/ 896 h 3083"/>
                <a:gd name="T22" fmla="*/ 784 w 975"/>
                <a:gd name="T23" fmla="*/ 1249 h 3083"/>
                <a:gd name="T24" fmla="*/ 805 w 975"/>
                <a:gd name="T25" fmla="*/ 1539 h 3083"/>
                <a:gd name="T26" fmla="*/ 810 w 975"/>
                <a:gd name="T27" fmla="*/ 1638 h 3083"/>
                <a:gd name="T28" fmla="*/ 808 w 975"/>
                <a:gd name="T29" fmla="*/ 1696 h 3083"/>
                <a:gd name="T30" fmla="*/ 882 w 975"/>
                <a:gd name="T31" fmla="*/ 1696 h 3083"/>
                <a:gd name="T32" fmla="*/ 932 w 975"/>
                <a:gd name="T33" fmla="*/ 1753 h 3083"/>
                <a:gd name="T34" fmla="*/ 955 w 975"/>
                <a:gd name="T35" fmla="*/ 1932 h 3083"/>
                <a:gd name="T36" fmla="*/ 968 w 975"/>
                <a:gd name="T37" fmla="*/ 2133 h 3083"/>
                <a:gd name="T38" fmla="*/ 972 w 975"/>
                <a:gd name="T39" fmla="*/ 2237 h 3083"/>
                <a:gd name="T40" fmla="*/ 943 w 975"/>
                <a:gd name="T41" fmla="*/ 2269 h 3083"/>
                <a:gd name="T42" fmla="*/ 869 w 975"/>
                <a:gd name="T43" fmla="*/ 2328 h 3083"/>
                <a:gd name="T44" fmla="*/ 841 w 975"/>
                <a:gd name="T45" fmla="*/ 2351 h 3083"/>
                <a:gd name="T46" fmla="*/ 765 w 975"/>
                <a:gd name="T47" fmla="*/ 2368 h 3083"/>
                <a:gd name="T48" fmla="*/ 626 w 975"/>
                <a:gd name="T49" fmla="*/ 2376 h 3083"/>
                <a:gd name="T50" fmla="*/ 603 w 975"/>
                <a:gd name="T51" fmla="*/ 2529 h 3083"/>
                <a:gd name="T52" fmla="*/ 577 w 975"/>
                <a:gd name="T53" fmla="*/ 2738 h 3083"/>
                <a:gd name="T54" fmla="*/ 645 w 975"/>
                <a:gd name="T55" fmla="*/ 2914 h 3083"/>
                <a:gd name="T56" fmla="*/ 704 w 975"/>
                <a:gd name="T57" fmla="*/ 2981 h 3083"/>
                <a:gd name="T58" fmla="*/ 645 w 975"/>
                <a:gd name="T59" fmla="*/ 3021 h 3083"/>
                <a:gd name="T60" fmla="*/ 541 w 975"/>
                <a:gd name="T61" fmla="*/ 2977 h 3083"/>
                <a:gd name="T62" fmla="*/ 507 w 975"/>
                <a:gd name="T63" fmla="*/ 2886 h 3083"/>
                <a:gd name="T64" fmla="*/ 471 w 975"/>
                <a:gd name="T65" fmla="*/ 2880 h 3083"/>
                <a:gd name="T66" fmla="*/ 442 w 975"/>
                <a:gd name="T67" fmla="*/ 2725 h 3083"/>
                <a:gd name="T68" fmla="*/ 480 w 975"/>
                <a:gd name="T69" fmla="*/ 2605 h 3083"/>
                <a:gd name="T70" fmla="*/ 476 w 975"/>
                <a:gd name="T71" fmla="*/ 2436 h 3083"/>
                <a:gd name="T72" fmla="*/ 457 w 975"/>
                <a:gd name="T73" fmla="*/ 2296 h 3083"/>
                <a:gd name="T74" fmla="*/ 463 w 975"/>
                <a:gd name="T75" fmla="*/ 2140 h 3083"/>
                <a:gd name="T76" fmla="*/ 452 w 975"/>
                <a:gd name="T77" fmla="*/ 1996 h 3083"/>
                <a:gd name="T78" fmla="*/ 406 w 975"/>
                <a:gd name="T79" fmla="*/ 1909 h 3083"/>
                <a:gd name="T80" fmla="*/ 343 w 975"/>
                <a:gd name="T81" fmla="*/ 2216 h 3083"/>
                <a:gd name="T82" fmla="*/ 309 w 975"/>
                <a:gd name="T83" fmla="*/ 2434 h 3083"/>
                <a:gd name="T84" fmla="*/ 258 w 975"/>
                <a:gd name="T85" fmla="*/ 2685 h 3083"/>
                <a:gd name="T86" fmla="*/ 269 w 975"/>
                <a:gd name="T87" fmla="*/ 2789 h 3083"/>
                <a:gd name="T88" fmla="*/ 271 w 975"/>
                <a:gd name="T89" fmla="*/ 2981 h 3083"/>
                <a:gd name="T90" fmla="*/ 247 w 975"/>
                <a:gd name="T91" fmla="*/ 3078 h 3083"/>
                <a:gd name="T92" fmla="*/ 138 w 975"/>
                <a:gd name="T93" fmla="*/ 3059 h 3083"/>
                <a:gd name="T94" fmla="*/ 138 w 975"/>
                <a:gd name="T95" fmla="*/ 2968 h 3083"/>
                <a:gd name="T96" fmla="*/ 163 w 975"/>
                <a:gd name="T97" fmla="*/ 2804 h 3083"/>
                <a:gd name="T98" fmla="*/ 173 w 975"/>
                <a:gd name="T99" fmla="*/ 2641 h 3083"/>
                <a:gd name="T100" fmla="*/ 167 w 975"/>
                <a:gd name="T101" fmla="*/ 2247 h 3083"/>
                <a:gd name="T102" fmla="*/ 199 w 975"/>
                <a:gd name="T103" fmla="*/ 1983 h 3083"/>
                <a:gd name="T104" fmla="*/ 133 w 975"/>
                <a:gd name="T105" fmla="*/ 1801 h 3083"/>
                <a:gd name="T106" fmla="*/ 104 w 975"/>
                <a:gd name="T107" fmla="*/ 1759 h 3083"/>
                <a:gd name="T108" fmla="*/ 91 w 975"/>
                <a:gd name="T109" fmla="*/ 1717 h 3083"/>
                <a:gd name="T110" fmla="*/ 89 w 975"/>
                <a:gd name="T111" fmla="*/ 1693 h 3083"/>
                <a:gd name="T112" fmla="*/ 93 w 975"/>
                <a:gd name="T113" fmla="*/ 1672 h 3083"/>
                <a:gd name="T114" fmla="*/ 74 w 975"/>
                <a:gd name="T115" fmla="*/ 1643 h 3083"/>
                <a:gd name="T116" fmla="*/ 9 w 975"/>
                <a:gd name="T117" fmla="*/ 1027 h 3083"/>
                <a:gd name="T118" fmla="*/ 4 w 975"/>
                <a:gd name="T119" fmla="*/ 731 h 3083"/>
                <a:gd name="T120" fmla="*/ 38 w 975"/>
                <a:gd name="T121" fmla="*/ 562 h 3083"/>
                <a:gd name="T122" fmla="*/ 110 w 975"/>
                <a:gd name="T123" fmla="*/ 507 h 3083"/>
                <a:gd name="T124" fmla="*/ 178 w 975"/>
                <a:gd name="T125" fmla="*/ 93 h 3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5" h="3083">
                  <a:moveTo>
                    <a:pt x="154" y="943"/>
                  </a:moveTo>
                  <a:lnTo>
                    <a:pt x="152" y="958"/>
                  </a:lnTo>
                  <a:lnTo>
                    <a:pt x="150" y="983"/>
                  </a:lnTo>
                  <a:lnTo>
                    <a:pt x="148" y="1013"/>
                  </a:lnTo>
                  <a:lnTo>
                    <a:pt x="146" y="1048"/>
                  </a:lnTo>
                  <a:lnTo>
                    <a:pt x="146" y="1080"/>
                  </a:lnTo>
                  <a:lnTo>
                    <a:pt x="144" y="1110"/>
                  </a:lnTo>
                  <a:lnTo>
                    <a:pt x="144" y="1129"/>
                  </a:lnTo>
                  <a:lnTo>
                    <a:pt x="144" y="1137"/>
                  </a:lnTo>
                  <a:lnTo>
                    <a:pt x="152" y="1230"/>
                  </a:lnTo>
                  <a:lnTo>
                    <a:pt x="152" y="1243"/>
                  </a:lnTo>
                  <a:lnTo>
                    <a:pt x="154" y="1260"/>
                  </a:lnTo>
                  <a:lnTo>
                    <a:pt x="157" y="1281"/>
                  </a:lnTo>
                  <a:lnTo>
                    <a:pt x="159" y="1302"/>
                  </a:lnTo>
                  <a:lnTo>
                    <a:pt x="161" y="1319"/>
                  </a:lnTo>
                  <a:lnTo>
                    <a:pt x="163" y="1328"/>
                  </a:lnTo>
                  <a:lnTo>
                    <a:pt x="180" y="1230"/>
                  </a:lnTo>
                  <a:lnTo>
                    <a:pt x="171" y="1239"/>
                  </a:lnTo>
                  <a:lnTo>
                    <a:pt x="173" y="1232"/>
                  </a:lnTo>
                  <a:lnTo>
                    <a:pt x="173" y="1218"/>
                  </a:lnTo>
                  <a:lnTo>
                    <a:pt x="178" y="1201"/>
                  </a:lnTo>
                  <a:lnTo>
                    <a:pt x="180" y="1184"/>
                  </a:lnTo>
                  <a:lnTo>
                    <a:pt x="182" y="1171"/>
                  </a:lnTo>
                  <a:lnTo>
                    <a:pt x="184" y="1163"/>
                  </a:lnTo>
                  <a:lnTo>
                    <a:pt x="188" y="1148"/>
                  </a:lnTo>
                  <a:lnTo>
                    <a:pt x="188" y="1122"/>
                  </a:lnTo>
                  <a:lnTo>
                    <a:pt x="188" y="1093"/>
                  </a:lnTo>
                  <a:lnTo>
                    <a:pt x="186" y="1059"/>
                  </a:lnTo>
                  <a:lnTo>
                    <a:pt x="184" y="1029"/>
                  </a:lnTo>
                  <a:lnTo>
                    <a:pt x="180" y="1008"/>
                  </a:lnTo>
                  <a:lnTo>
                    <a:pt x="176" y="991"/>
                  </a:lnTo>
                  <a:lnTo>
                    <a:pt x="171" y="972"/>
                  </a:lnTo>
                  <a:lnTo>
                    <a:pt x="165" y="955"/>
                  </a:lnTo>
                  <a:lnTo>
                    <a:pt x="154" y="943"/>
                  </a:lnTo>
                  <a:close/>
                  <a:moveTo>
                    <a:pt x="313" y="0"/>
                  </a:moveTo>
                  <a:lnTo>
                    <a:pt x="347" y="4"/>
                  </a:lnTo>
                  <a:lnTo>
                    <a:pt x="379" y="17"/>
                  </a:lnTo>
                  <a:lnTo>
                    <a:pt x="406" y="38"/>
                  </a:lnTo>
                  <a:lnTo>
                    <a:pt x="427" y="63"/>
                  </a:lnTo>
                  <a:lnTo>
                    <a:pt x="444" y="95"/>
                  </a:lnTo>
                  <a:lnTo>
                    <a:pt x="457" y="131"/>
                  </a:lnTo>
                  <a:lnTo>
                    <a:pt x="465" y="169"/>
                  </a:lnTo>
                  <a:lnTo>
                    <a:pt x="471" y="207"/>
                  </a:lnTo>
                  <a:lnTo>
                    <a:pt x="474" y="239"/>
                  </a:lnTo>
                  <a:lnTo>
                    <a:pt x="471" y="302"/>
                  </a:lnTo>
                  <a:lnTo>
                    <a:pt x="469" y="363"/>
                  </a:lnTo>
                  <a:lnTo>
                    <a:pt x="469" y="380"/>
                  </a:lnTo>
                  <a:lnTo>
                    <a:pt x="467" y="401"/>
                  </a:lnTo>
                  <a:lnTo>
                    <a:pt x="463" y="425"/>
                  </a:lnTo>
                  <a:lnTo>
                    <a:pt x="463" y="448"/>
                  </a:lnTo>
                  <a:lnTo>
                    <a:pt x="463" y="467"/>
                  </a:lnTo>
                  <a:lnTo>
                    <a:pt x="469" y="482"/>
                  </a:lnTo>
                  <a:lnTo>
                    <a:pt x="482" y="494"/>
                  </a:lnTo>
                  <a:lnTo>
                    <a:pt x="501" y="503"/>
                  </a:lnTo>
                  <a:lnTo>
                    <a:pt x="522" y="509"/>
                  </a:lnTo>
                  <a:lnTo>
                    <a:pt x="548" y="513"/>
                  </a:lnTo>
                  <a:lnTo>
                    <a:pt x="573" y="518"/>
                  </a:lnTo>
                  <a:lnTo>
                    <a:pt x="598" y="524"/>
                  </a:lnTo>
                  <a:lnTo>
                    <a:pt x="619" y="533"/>
                  </a:lnTo>
                  <a:lnTo>
                    <a:pt x="636" y="545"/>
                  </a:lnTo>
                  <a:lnTo>
                    <a:pt x="649" y="564"/>
                  </a:lnTo>
                  <a:lnTo>
                    <a:pt x="668" y="619"/>
                  </a:lnTo>
                  <a:lnTo>
                    <a:pt x="683" y="672"/>
                  </a:lnTo>
                  <a:lnTo>
                    <a:pt x="696" y="725"/>
                  </a:lnTo>
                  <a:lnTo>
                    <a:pt x="708" y="782"/>
                  </a:lnTo>
                  <a:lnTo>
                    <a:pt x="731" y="896"/>
                  </a:lnTo>
                  <a:lnTo>
                    <a:pt x="753" y="1010"/>
                  </a:lnTo>
                  <a:lnTo>
                    <a:pt x="757" y="1053"/>
                  </a:lnTo>
                  <a:lnTo>
                    <a:pt x="761" y="1093"/>
                  </a:lnTo>
                  <a:lnTo>
                    <a:pt x="763" y="1133"/>
                  </a:lnTo>
                  <a:lnTo>
                    <a:pt x="774" y="1192"/>
                  </a:lnTo>
                  <a:lnTo>
                    <a:pt x="784" y="1249"/>
                  </a:lnTo>
                  <a:lnTo>
                    <a:pt x="795" y="1313"/>
                  </a:lnTo>
                  <a:lnTo>
                    <a:pt x="803" y="1372"/>
                  </a:lnTo>
                  <a:lnTo>
                    <a:pt x="810" y="1433"/>
                  </a:lnTo>
                  <a:lnTo>
                    <a:pt x="810" y="1499"/>
                  </a:lnTo>
                  <a:lnTo>
                    <a:pt x="810" y="1522"/>
                  </a:lnTo>
                  <a:lnTo>
                    <a:pt x="805" y="1539"/>
                  </a:lnTo>
                  <a:lnTo>
                    <a:pt x="801" y="1554"/>
                  </a:lnTo>
                  <a:lnTo>
                    <a:pt x="799" y="1569"/>
                  </a:lnTo>
                  <a:lnTo>
                    <a:pt x="801" y="1586"/>
                  </a:lnTo>
                  <a:lnTo>
                    <a:pt x="808" y="1607"/>
                  </a:lnTo>
                  <a:lnTo>
                    <a:pt x="812" y="1626"/>
                  </a:lnTo>
                  <a:lnTo>
                    <a:pt x="810" y="1638"/>
                  </a:lnTo>
                  <a:lnTo>
                    <a:pt x="795" y="1649"/>
                  </a:lnTo>
                  <a:lnTo>
                    <a:pt x="786" y="1660"/>
                  </a:lnTo>
                  <a:lnTo>
                    <a:pt x="784" y="1672"/>
                  </a:lnTo>
                  <a:lnTo>
                    <a:pt x="789" y="1685"/>
                  </a:lnTo>
                  <a:lnTo>
                    <a:pt x="793" y="1698"/>
                  </a:lnTo>
                  <a:lnTo>
                    <a:pt x="808" y="1696"/>
                  </a:lnTo>
                  <a:lnTo>
                    <a:pt x="816" y="1693"/>
                  </a:lnTo>
                  <a:lnTo>
                    <a:pt x="827" y="1691"/>
                  </a:lnTo>
                  <a:lnTo>
                    <a:pt x="837" y="1689"/>
                  </a:lnTo>
                  <a:lnTo>
                    <a:pt x="856" y="1691"/>
                  </a:lnTo>
                  <a:lnTo>
                    <a:pt x="867" y="1693"/>
                  </a:lnTo>
                  <a:lnTo>
                    <a:pt x="882" y="1696"/>
                  </a:lnTo>
                  <a:lnTo>
                    <a:pt x="898" y="1698"/>
                  </a:lnTo>
                  <a:lnTo>
                    <a:pt x="913" y="1700"/>
                  </a:lnTo>
                  <a:lnTo>
                    <a:pt x="922" y="1704"/>
                  </a:lnTo>
                  <a:lnTo>
                    <a:pt x="924" y="1710"/>
                  </a:lnTo>
                  <a:lnTo>
                    <a:pt x="928" y="1729"/>
                  </a:lnTo>
                  <a:lnTo>
                    <a:pt x="932" y="1753"/>
                  </a:lnTo>
                  <a:lnTo>
                    <a:pt x="936" y="1778"/>
                  </a:lnTo>
                  <a:lnTo>
                    <a:pt x="941" y="1803"/>
                  </a:lnTo>
                  <a:lnTo>
                    <a:pt x="945" y="1822"/>
                  </a:lnTo>
                  <a:lnTo>
                    <a:pt x="945" y="1835"/>
                  </a:lnTo>
                  <a:lnTo>
                    <a:pt x="951" y="1882"/>
                  </a:lnTo>
                  <a:lnTo>
                    <a:pt x="955" y="1932"/>
                  </a:lnTo>
                  <a:lnTo>
                    <a:pt x="958" y="1981"/>
                  </a:lnTo>
                  <a:lnTo>
                    <a:pt x="960" y="2015"/>
                  </a:lnTo>
                  <a:lnTo>
                    <a:pt x="964" y="2051"/>
                  </a:lnTo>
                  <a:lnTo>
                    <a:pt x="968" y="2087"/>
                  </a:lnTo>
                  <a:lnTo>
                    <a:pt x="968" y="2118"/>
                  </a:lnTo>
                  <a:lnTo>
                    <a:pt x="968" y="2133"/>
                  </a:lnTo>
                  <a:lnTo>
                    <a:pt x="970" y="2154"/>
                  </a:lnTo>
                  <a:lnTo>
                    <a:pt x="972" y="2178"/>
                  </a:lnTo>
                  <a:lnTo>
                    <a:pt x="972" y="2201"/>
                  </a:lnTo>
                  <a:lnTo>
                    <a:pt x="975" y="2220"/>
                  </a:lnTo>
                  <a:lnTo>
                    <a:pt x="975" y="2231"/>
                  </a:lnTo>
                  <a:lnTo>
                    <a:pt x="972" y="2237"/>
                  </a:lnTo>
                  <a:lnTo>
                    <a:pt x="968" y="2241"/>
                  </a:lnTo>
                  <a:lnTo>
                    <a:pt x="966" y="2243"/>
                  </a:lnTo>
                  <a:lnTo>
                    <a:pt x="962" y="2247"/>
                  </a:lnTo>
                  <a:lnTo>
                    <a:pt x="958" y="2254"/>
                  </a:lnTo>
                  <a:lnTo>
                    <a:pt x="953" y="2260"/>
                  </a:lnTo>
                  <a:lnTo>
                    <a:pt x="943" y="2269"/>
                  </a:lnTo>
                  <a:lnTo>
                    <a:pt x="928" y="2281"/>
                  </a:lnTo>
                  <a:lnTo>
                    <a:pt x="911" y="2294"/>
                  </a:lnTo>
                  <a:lnTo>
                    <a:pt x="896" y="2307"/>
                  </a:lnTo>
                  <a:lnTo>
                    <a:pt x="884" y="2317"/>
                  </a:lnTo>
                  <a:lnTo>
                    <a:pt x="875" y="2324"/>
                  </a:lnTo>
                  <a:lnTo>
                    <a:pt x="869" y="2328"/>
                  </a:lnTo>
                  <a:lnTo>
                    <a:pt x="865" y="2332"/>
                  </a:lnTo>
                  <a:lnTo>
                    <a:pt x="863" y="2334"/>
                  </a:lnTo>
                  <a:lnTo>
                    <a:pt x="858" y="2338"/>
                  </a:lnTo>
                  <a:lnTo>
                    <a:pt x="852" y="2340"/>
                  </a:lnTo>
                  <a:lnTo>
                    <a:pt x="846" y="2347"/>
                  </a:lnTo>
                  <a:lnTo>
                    <a:pt x="841" y="2351"/>
                  </a:lnTo>
                  <a:lnTo>
                    <a:pt x="839" y="2357"/>
                  </a:lnTo>
                  <a:lnTo>
                    <a:pt x="835" y="2362"/>
                  </a:lnTo>
                  <a:lnTo>
                    <a:pt x="827" y="2366"/>
                  </a:lnTo>
                  <a:lnTo>
                    <a:pt x="816" y="2368"/>
                  </a:lnTo>
                  <a:lnTo>
                    <a:pt x="795" y="2368"/>
                  </a:lnTo>
                  <a:lnTo>
                    <a:pt x="765" y="2368"/>
                  </a:lnTo>
                  <a:lnTo>
                    <a:pt x="748" y="2368"/>
                  </a:lnTo>
                  <a:lnTo>
                    <a:pt x="723" y="2368"/>
                  </a:lnTo>
                  <a:lnTo>
                    <a:pt x="693" y="2370"/>
                  </a:lnTo>
                  <a:lnTo>
                    <a:pt x="666" y="2372"/>
                  </a:lnTo>
                  <a:lnTo>
                    <a:pt x="641" y="2374"/>
                  </a:lnTo>
                  <a:lnTo>
                    <a:pt x="626" y="2376"/>
                  </a:lnTo>
                  <a:lnTo>
                    <a:pt x="624" y="2385"/>
                  </a:lnTo>
                  <a:lnTo>
                    <a:pt x="622" y="2404"/>
                  </a:lnTo>
                  <a:lnTo>
                    <a:pt x="617" y="2434"/>
                  </a:lnTo>
                  <a:lnTo>
                    <a:pt x="611" y="2465"/>
                  </a:lnTo>
                  <a:lnTo>
                    <a:pt x="607" y="2497"/>
                  </a:lnTo>
                  <a:lnTo>
                    <a:pt x="603" y="2529"/>
                  </a:lnTo>
                  <a:lnTo>
                    <a:pt x="600" y="2552"/>
                  </a:lnTo>
                  <a:lnTo>
                    <a:pt x="598" y="2567"/>
                  </a:lnTo>
                  <a:lnTo>
                    <a:pt x="581" y="2660"/>
                  </a:lnTo>
                  <a:lnTo>
                    <a:pt x="577" y="2689"/>
                  </a:lnTo>
                  <a:lnTo>
                    <a:pt x="575" y="2715"/>
                  </a:lnTo>
                  <a:lnTo>
                    <a:pt x="577" y="2738"/>
                  </a:lnTo>
                  <a:lnTo>
                    <a:pt x="575" y="2765"/>
                  </a:lnTo>
                  <a:lnTo>
                    <a:pt x="577" y="2799"/>
                  </a:lnTo>
                  <a:lnTo>
                    <a:pt x="588" y="2831"/>
                  </a:lnTo>
                  <a:lnTo>
                    <a:pt x="603" y="2863"/>
                  </a:lnTo>
                  <a:lnTo>
                    <a:pt x="622" y="2890"/>
                  </a:lnTo>
                  <a:lnTo>
                    <a:pt x="645" y="2914"/>
                  </a:lnTo>
                  <a:lnTo>
                    <a:pt x="653" y="2922"/>
                  </a:lnTo>
                  <a:lnTo>
                    <a:pt x="666" y="2935"/>
                  </a:lnTo>
                  <a:lnTo>
                    <a:pt x="679" y="2947"/>
                  </a:lnTo>
                  <a:lnTo>
                    <a:pt x="691" y="2960"/>
                  </a:lnTo>
                  <a:lnTo>
                    <a:pt x="700" y="2971"/>
                  </a:lnTo>
                  <a:lnTo>
                    <a:pt x="704" y="2981"/>
                  </a:lnTo>
                  <a:lnTo>
                    <a:pt x="704" y="2996"/>
                  </a:lnTo>
                  <a:lnTo>
                    <a:pt x="700" y="3009"/>
                  </a:lnTo>
                  <a:lnTo>
                    <a:pt x="696" y="3011"/>
                  </a:lnTo>
                  <a:lnTo>
                    <a:pt x="683" y="3015"/>
                  </a:lnTo>
                  <a:lnTo>
                    <a:pt x="666" y="3019"/>
                  </a:lnTo>
                  <a:lnTo>
                    <a:pt x="645" y="3021"/>
                  </a:lnTo>
                  <a:lnTo>
                    <a:pt x="622" y="3023"/>
                  </a:lnTo>
                  <a:lnTo>
                    <a:pt x="598" y="3021"/>
                  </a:lnTo>
                  <a:lnTo>
                    <a:pt x="577" y="3017"/>
                  </a:lnTo>
                  <a:lnTo>
                    <a:pt x="560" y="3009"/>
                  </a:lnTo>
                  <a:lnTo>
                    <a:pt x="548" y="2994"/>
                  </a:lnTo>
                  <a:lnTo>
                    <a:pt x="541" y="2977"/>
                  </a:lnTo>
                  <a:lnTo>
                    <a:pt x="539" y="2960"/>
                  </a:lnTo>
                  <a:lnTo>
                    <a:pt x="537" y="2947"/>
                  </a:lnTo>
                  <a:lnTo>
                    <a:pt x="533" y="2935"/>
                  </a:lnTo>
                  <a:lnTo>
                    <a:pt x="526" y="2922"/>
                  </a:lnTo>
                  <a:lnTo>
                    <a:pt x="518" y="2903"/>
                  </a:lnTo>
                  <a:lnTo>
                    <a:pt x="507" y="2886"/>
                  </a:lnTo>
                  <a:lnTo>
                    <a:pt x="497" y="2871"/>
                  </a:lnTo>
                  <a:lnTo>
                    <a:pt x="488" y="2865"/>
                  </a:lnTo>
                  <a:lnTo>
                    <a:pt x="488" y="2958"/>
                  </a:lnTo>
                  <a:lnTo>
                    <a:pt x="474" y="2960"/>
                  </a:lnTo>
                  <a:lnTo>
                    <a:pt x="474" y="2918"/>
                  </a:lnTo>
                  <a:lnTo>
                    <a:pt x="471" y="2880"/>
                  </a:lnTo>
                  <a:lnTo>
                    <a:pt x="461" y="2846"/>
                  </a:lnTo>
                  <a:lnTo>
                    <a:pt x="442" y="2814"/>
                  </a:lnTo>
                  <a:lnTo>
                    <a:pt x="431" y="2791"/>
                  </a:lnTo>
                  <a:lnTo>
                    <a:pt x="429" y="2768"/>
                  </a:lnTo>
                  <a:lnTo>
                    <a:pt x="433" y="2746"/>
                  </a:lnTo>
                  <a:lnTo>
                    <a:pt x="442" y="2725"/>
                  </a:lnTo>
                  <a:lnTo>
                    <a:pt x="455" y="2708"/>
                  </a:lnTo>
                  <a:lnTo>
                    <a:pt x="465" y="2696"/>
                  </a:lnTo>
                  <a:lnTo>
                    <a:pt x="474" y="2687"/>
                  </a:lnTo>
                  <a:lnTo>
                    <a:pt x="476" y="2653"/>
                  </a:lnTo>
                  <a:lnTo>
                    <a:pt x="478" y="2628"/>
                  </a:lnTo>
                  <a:lnTo>
                    <a:pt x="480" y="2605"/>
                  </a:lnTo>
                  <a:lnTo>
                    <a:pt x="482" y="2584"/>
                  </a:lnTo>
                  <a:lnTo>
                    <a:pt x="482" y="2560"/>
                  </a:lnTo>
                  <a:lnTo>
                    <a:pt x="480" y="2529"/>
                  </a:lnTo>
                  <a:lnTo>
                    <a:pt x="478" y="2488"/>
                  </a:lnTo>
                  <a:lnTo>
                    <a:pt x="478" y="2463"/>
                  </a:lnTo>
                  <a:lnTo>
                    <a:pt x="476" y="2436"/>
                  </a:lnTo>
                  <a:lnTo>
                    <a:pt x="476" y="2408"/>
                  </a:lnTo>
                  <a:lnTo>
                    <a:pt x="474" y="2387"/>
                  </a:lnTo>
                  <a:lnTo>
                    <a:pt x="467" y="2364"/>
                  </a:lnTo>
                  <a:lnTo>
                    <a:pt x="461" y="2343"/>
                  </a:lnTo>
                  <a:lnTo>
                    <a:pt x="459" y="2324"/>
                  </a:lnTo>
                  <a:lnTo>
                    <a:pt x="457" y="2296"/>
                  </a:lnTo>
                  <a:lnTo>
                    <a:pt x="459" y="2266"/>
                  </a:lnTo>
                  <a:lnTo>
                    <a:pt x="461" y="2239"/>
                  </a:lnTo>
                  <a:lnTo>
                    <a:pt x="463" y="2216"/>
                  </a:lnTo>
                  <a:lnTo>
                    <a:pt x="465" y="2192"/>
                  </a:lnTo>
                  <a:lnTo>
                    <a:pt x="465" y="2169"/>
                  </a:lnTo>
                  <a:lnTo>
                    <a:pt x="463" y="2140"/>
                  </a:lnTo>
                  <a:lnTo>
                    <a:pt x="457" y="2108"/>
                  </a:lnTo>
                  <a:lnTo>
                    <a:pt x="450" y="2080"/>
                  </a:lnTo>
                  <a:lnTo>
                    <a:pt x="450" y="2057"/>
                  </a:lnTo>
                  <a:lnTo>
                    <a:pt x="450" y="2034"/>
                  </a:lnTo>
                  <a:lnTo>
                    <a:pt x="452" y="2006"/>
                  </a:lnTo>
                  <a:lnTo>
                    <a:pt x="452" y="1996"/>
                  </a:lnTo>
                  <a:lnTo>
                    <a:pt x="455" y="1977"/>
                  </a:lnTo>
                  <a:lnTo>
                    <a:pt x="455" y="1954"/>
                  </a:lnTo>
                  <a:lnTo>
                    <a:pt x="455" y="1932"/>
                  </a:lnTo>
                  <a:lnTo>
                    <a:pt x="455" y="1915"/>
                  </a:lnTo>
                  <a:lnTo>
                    <a:pt x="455" y="1907"/>
                  </a:lnTo>
                  <a:lnTo>
                    <a:pt x="406" y="1909"/>
                  </a:lnTo>
                  <a:lnTo>
                    <a:pt x="395" y="1992"/>
                  </a:lnTo>
                  <a:lnTo>
                    <a:pt x="383" y="2072"/>
                  </a:lnTo>
                  <a:lnTo>
                    <a:pt x="374" y="2110"/>
                  </a:lnTo>
                  <a:lnTo>
                    <a:pt x="364" y="2144"/>
                  </a:lnTo>
                  <a:lnTo>
                    <a:pt x="353" y="2178"/>
                  </a:lnTo>
                  <a:lnTo>
                    <a:pt x="343" y="2216"/>
                  </a:lnTo>
                  <a:lnTo>
                    <a:pt x="336" y="2256"/>
                  </a:lnTo>
                  <a:lnTo>
                    <a:pt x="332" y="2296"/>
                  </a:lnTo>
                  <a:lnTo>
                    <a:pt x="330" y="2324"/>
                  </a:lnTo>
                  <a:lnTo>
                    <a:pt x="324" y="2355"/>
                  </a:lnTo>
                  <a:lnTo>
                    <a:pt x="315" y="2393"/>
                  </a:lnTo>
                  <a:lnTo>
                    <a:pt x="309" y="2434"/>
                  </a:lnTo>
                  <a:lnTo>
                    <a:pt x="300" y="2472"/>
                  </a:lnTo>
                  <a:lnTo>
                    <a:pt x="292" y="2503"/>
                  </a:lnTo>
                  <a:lnTo>
                    <a:pt x="286" y="2529"/>
                  </a:lnTo>
                  <a:lnTo>
                    <a:pt x="275" y="2579"/>
                  </a:lnTo>
                  <a:lnTo>
                    <a:pt x="266" y="2634"/>
                  </a:lnTo>
                  <a:lnTo>
                    <a:pt x="258" y="2685"/>
                  </a:lnTo>
                  <a:lnTo>
                    <a:pt x="258" y="2706"/>
                  </a:lnTo>
                  <a:lnTo>
                    <a:pt x="260" y="2721"/>
                  </a:lnTo>
                  <a:lnTo>
                    <a:pt x="262" y="2736"/>
                  </a:lnTo>
                  <a:lnTo>
                    <a:pt x="266" y="2749"/>
                  </a:lnTo>
                  <a:lnTo>
                    <a:pt x="269" y="2768"/>
                  </a:lnTo>
                  <a:lnTo>
                    <a:pt x="269" y="2789"/>
                  </a:lnTo>
                  <a:lnTo>
                    <a:pt x="269" y="2808"/>
                  </a:lnTo>
                  <a:lnTo>
                    <a:pt x="273" y="2829"/>
                  </a:lnTo>
                  <a:lnTo>
                    <a:pt x="275" y="2848"/>
                  </a:lnTo>
                  <a:lnTo>
                    <a:pt x="277" y="2890"/>
                  </a:lnTo>
                  <a:lnTo>
                    <a:pt x="275" y="2937"/>
                  </a:lnTo>
                  <a:lnTo>
                    <a:pt x="271" y="2981"/>
                  </a:lnTo>
                  <a:lnTo>
                    <a:pt x="271" y="3015"/>
                  </a:lnTo>
                  <a:lnTo>
                    <a:pt x="273" y="3038"/>
                  </a:lnTo>
                  <a:lnTo>
                    <a:pt x="273" y="3053"/>
                  </a:lnTo>
                  <a:lnTo>
                    <a:pt x="271" y="3064"/>
                  </a:lnTo>
                  <a:lnTo>
                    <a:pt x="262" y="3070"/>
                  </a:lnTo>
                  <a:lnTo>
                    <a:pt x="247" y="3078"/>
                  </a:lnTo>
                  <a:lnTo>
                    <a:pt x="228" y="3081"/>
                  </a:lnTo>
                  <a:lnTo>
                    <a:pt x="205" y="3083"/>
                  </a:lnTo>
                  <a:lnTo>
                    <a:pt x="182" y="3081"/>
                  </a:lnTo>
                  <a:lnTo>
                    <a:pt x="165" y="3078"/>
                  </a:lnTo>
                  <a:lnTo>
                    <a:pt x="148" y="3072"/>
                  </a:lnTo>
                  <a:lnTo>
                    <a:pt x="138" y="3059"/>
                  </a:lnTo>
                  <a:lnTo>
                    <a:pt x="129" y="3045"/>
                  </a:lnTo>
                  <a:lnTo>
                    <a:pt x="127" y="3026"/>
                  </a:lnTo>
                  <a:lnTo>
                    <a:pt x="129" y="3007"/>
                  </a:lnTo>
                  <a:lnTo>
                    <a:pt x="131" y="2992"/>
                  </a:lnTo>
                  <a:lnTo>
                    <a:pt x="133" y="2981"/>
                  </a:lnTo>
                  <a:lnTo>
                    <a:pt x="138" y="2968"/>
                  </a:lnTo>
                  <a:lnTo>
                    <a:pt x="142" y="2952"/>
                  </a:lnTo>
                  <a:lnTo>
                    <a:pt x="146" y="2914"/>
                  </a:lnTo>
                  <a:lnTo>
                    <a:pt x="148" y="2875"/>
                  </a:lnTo>
                  <a:lnTo>
                    <a:pt x="152" y="2848"/>
                  </a:lnTo>
                  <a:lnTo>
                    <a:pt x="157" y="2827"/>
                  </a:lnTo>
                  <a:lnTo>
                    <a:pt x="163" y="2804"/>
                  </a:lnTo>
                  <a:lnTo>
                    <a:pt x="165" y="2785"/>
                  </a:lnTo>
                  <a:lnTo>
                    <a:pt x="167" y="2765"/>
                  </a:lnTo>
                  <a:lnTo>
                    <a:pt x="171" y="2746"/>
                  </a:lnTo>
                  <a:lnTo>
                    <a:pt x="176" y="2727"/>
                  </a:lnTo>
                  <a:lnTo>
                    <a:pt x="178" y="2685"/>
                  </a:lnTo>
                  <a:lnTo>
                    <a:pt x="173" y="2641"/>
                  </a:lnTo>
                  <a:lnTo>
                    <a:pt x="167" y="2575"/>
                  </a:lnTo>
                  <a:lnTo>
                    <a:pt x="161" y="2505"/>
                  </a:lnTo>
                  <a:lnTo>
                    <a:pt x="154" y="2434"/>
                  </a:lnTo>
                  <a:lnTo>
                    <a:pt x="154" y="2364"/>
                  </a:lnTo>
                  <a:lnTo>
                    <a:pt x="159" y="2298"/>
                  </a:lnTo>
                  <a:lnTo>
                    <a:pt x="167" y="2247"/>
                  </a:lnTo>
                  <a:lnTo>
                    <a:pt x="178" y="2201"/>
                  </a:lnTo>
                  <a:lnTo>
                    <a:pt x="193" y="2152"/>
                  </a:lnTo>
                  <a:lnTo>
                    <a:pt x="201" y="2112"/>
                  </a:lnTo>
                  <a:lnTo>
                    <a:pt x="203" y="2068"/>
                  </a:lnTo>
                  <a:lnTo>
                    <a:pt x="203" y="2023"/>
                  </a:lnTo>
                  <a:lnTo>
                    <a:pt x="199" y="1983"/>
                  </a:lnTo>
                  <a:lnTo>
                    <a:pt x="190" y="1932"/>
                  </a:lnTo>
                  <a:lnTo>
                    <a:pt x="182" y="1882"/>
                  </a:lnTo>
                  <a:lnTo>
                    <a:pt x="178" y="1831"/>
                  </a:lnTo>
                  <a:lnTo>
                    <a:pt x="165" y="1822"/>
                  </a:lnTo>
                  <a:lnTo>
                    <a:pt x="148" y="1814"/>
                  </a:lnTo>
                  <a:lnTo>
                    <a:pt x="133" y="1801"/>
                  </a:lnTo>
                  <a:lnTo>
                    <a:pt x="123" y="1793"/>
                  </a:lnTo>
                  <a:lnTo>
                    <a:pt x="116" y="1789"/>
                  </a:lnTo>
                  <a:lnTo>
                    <a:pt x="112" y="1786"/>
                  </a:lnTo>
                  <a:lnTo>
                    <a:pt x="110" y="1782"/>
                  </a:lnTo>
                  <a:lnTo>
                    <a:pt x="108" y="1774"/>
                  </a:lnTo>
                  <a:lnTo>
                    <a:pt x="104" y="1759"/>
                  </a:lnTo>
                  <a:lnTo>
                    <a:pt x="102" y="1748"/>
                  </a:lnTo>
                  <a:lnTo>
                    <a:pt x="100" y="1738"/>
                  </a:lnTo>
                  <a:lnTo>
                    <a:pt x="95" y="1729"/>
                  </a:lnTo>
                  <a:lnTo>
                    <a:pt x="95" y="1725"/>
                  </a:lnTo>
                  <a:lnTo>
                    <a:pt x="93" y="1723"/>
                  </a:lnTo>
                  <a:lnTo>
                    <a:pt x="91" y="1717"/>
                  </a:lnTo>
                  <a:lnTo>
                    <a:pt x="89" y="1712"/>
                  </a:lnTo>
                  <a:lnTo>
                    <a:pt x="87" y="1708"/>
                  </a:lnTo>
                  <a:lnTo>
                    <a:pt x="85" y="1704"/>
                  </a:lnTo>
                  <a:lnTo>
                    <a:pt x="85" y="1702"/>
                  </a:lnTo>
                  <a:lnTo>
                    <a:pt x="87" y="1698"/>
                  </a:lnTo>
                  <a:lnTo>
                    <a:pt x="89" y="1693"/>
                  </a:lnTo>
                  <a:lnTo>
                    <a:pt x="91" y="1689"/>
                  </a:lnTo>
                  <a:lnTo>
                    <a:pt x="93" y="1685"/>
                  </a:lnTo>
                  <a:lnTo>
                    <a:pt x="93" y="1681"/>
                  </a:lnTo>
                  <a:lnTo>
                    <a:pt x="95" y="1679"/>
                  </a:lnTo>
                  <a:lnTo>
                    <a:pt x="95" y="1676"/>
                  </a:lnTo>
                  <a:lnTo>
                    <a:pt x="93" y="1672"/>
                  </a:lnTo>
                  <a:lnTo>
                    <a:pt x="93" y="1666"/>
                  </a:lnTo>
                  <a:lnTo>
                    <a:pt x="91" y="1662"/>
                  </a:lnTo>
                  <a:lnTo>
                    <a:pt x="91" y="1655"/>
                  </a:lnTo>
                  <a:lnTo>
                    <a:pt x="89" y="1649"/>
                  </a:lnTo>
                  <a:lnTo>
                    <a:pt x="89" y="1647"/>
                  </a:lnTo>
                  <a:lnTo>
                    <a:pt x="74" y="1643"/>
                  </a:lnTo>
                  <a:lnTo>
                    <a:pt x="59" y="1520"/>
                  </a:lnTo>
                  <a:lnTo>
                    <a:pt x="47" y="1395"/>
                  </a:lnTo>
                  <a:lnTo>
                    <a:pt x="32" y="1273"/>
                  </a:lnTo>
                  <a:lnTo>
                    <a:pt x="21" y="1150"/>
                  </a:lnTo>
                  <a:lnTo>
                    <a:pt x="15" y="1089"/>
                  </a:lnTo>
                  <a:lnTo>
                    <a:pt x="9" y="1027"/>
                  </a:lnTo>
                  <a:lnTo>
                    <a:pt x="4" y="962"/>
                  </a:lnTo>
                  <a:lnTo>
                    <a:pt x="2" y="896"/>
                  </a:lnTo>
                  <a:lnTo>
                    <a:pt x="0" y="848"/>
                  </a:lnTo>
                  <a:lnTo>
                    <a:pt x="0" y="805"/>
                  </a:lnTo>
                  <a:lnTo>
                    <a:pt x="2" y="767"/>
                  </a:lnTo>
                  <a:lnTo>
                    <a:pt x="4" y="731"/>
                  </a:lnTo>
                  <a:lnTo>
                    <a:pt x="7" y="689"/>
                  </a:lnTo>
                  <a:lnTo>
                    <a:pt x="9" y="642"/>
                  </a:lnTo>
                  <a:lnTo>
                    <a:pt x="11" y="611"/>
                  </a:lnTo>
                  <a:lnTo>
                    <a:pt x="17" y="588"/>
                  </a:lnTo>
                  <a:lnTo>
                    <a:pt x="26" y="571"/>
                  </a:lnTo>
                  <a:lnTo>
                    <a:pt x="38" y="562"/>
                  </a:lnTo>
                  <a:lnTo>
                    <a:pt x="51" y="556"/>
                  </a:lnTo>
                  <a:lnTo>
                    <a:pt x="64" y="549"/>
                  </a:lnTo>
                  <a:lnTo>
                    <a:pt x="76" y="545"/>
                  </a:lnTo>
                  <a:lnTo>
                    <a:pt x="89" y="537"/>
                  </a:lnTo>
                  <a:lnTo>
                    <a:pt x="102" y="526"/>
                  </a:lnTo>
                  <a:lnTo>
                    <a:pt x="110" y="507"/>
                  </a:lnTo>
                  <a:lnTo>
                    <a:pt x="116" y="482"/>
                  </a:lnTo>
                  <a:lnTo>
                    <a:pt x="148" y="236"/>
                  </a:lnTo>
                  <a:lnTo>
                    <a:pt x="152" y="201"/>
                  </a:lnTo>
                  <a:lnTo>
                    <a:pt x="159" y="165"/>
                  </a:lnTo>
                  <a:lnTo>
                    <a:pt x="167" y="129"/>
                  </a:lnTo>
                  <a:lnTo>
                    <a:pt x="178" y="93"/>
                  </a:lnTo>
                  <a:lnTo>
                    <a:pt x="195" y="63"/>
                  </a:lnTo>
                  <a:lnTo>
                    <a:pt x="220" y="36"/>
                  </a:lnTo>
                  <a:lnTo>
                    <a:pt x="247" y="14"/>
                  </a:lnTo>
                  <a:lnTo>
                    <a:pt x="281" y="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37" name="Freeform 14191"/>
            <p:cNvSpPr>
              <a:spLocks noChangeAspect="1"/>
            </p:cNvSpPr>
            <p:nvPr/>
          </p:nvSpPr>
          <p:spPr bwMode="auto">
            <a:xfrm>
              <a:off x="20002591" y="4905860"/>
              <a:ext cx="2055299" cy="8289638"/>
            </a:xfrm>
            <a:custGeom>
              <a:avLst/>
              <a:gdLst>
                <a:gd name="T0" fmla="*/ 537 w 776"/>
                <a:gd name="T1" fmla="*/ 26 h 3130"/>
                <a:gd name="T2" fmla="*/ 636 w 776"/>
                <a:gd name="T3" fmla="*/ 176 h 3130"/>
                <a:gd name="T4" fmla="*/ 630 w 776"/>
                <a:gd name="T5" fmla="*/ 216 h 3130"/>
                <a:gd name="T6" fmla="*/ 626 w 776"/>
                <a:gd name="T7" fmla="*/ 284 h 3130"/>
                <a:gd name="T8" fmla="*/ 600 w 776"/>
                <a:gd name="T9" fmla="*/ 309 h 3130"/>
                <a:gd name="T10" fmla="*/ 581 w 776"/>
                <a:gd name="T11" fmla="*/ 362 h 3130"/>
                <a:gd name="T12" fmla="*/ 588 w 776"/>
                <a:gd name="T13" fmla="*/ 423 h 3130"/>
                <a:gd name="T14" fmla="*/ 602 w 776"/>
                <a:gd name="T15" fmla="*/ 448 h 3130"/>
                <a:gd name="T16" fmla="*/ 628 w 776"/>
                <a:gd name="T17" fmla="*/ 489 h 3130"/>
                <a:gd name="T18" fmla="*/ 693 w 776"/>
                <a:gd name="T19" fmla="*/ 550 h 3130"/>
                <a:gd name="T20" fmla="*/ 744 w 776"/>
                <a:gd name="T21" fmla="*/ 736 h 3130"/>
                <a:gd name="T22" fmla="*/ 729 w 776"/>
                <a:gd name="T23" fmla="*/ 926 h 3130"/>
                <a:gd name="T24" fmla="*/ 676 w 776"/>
                <a:gd name="T25" fmla="*/ 1104 h 3130"/>
                <a:gd name="T26" fmla="*/ 674 w 776"/>
                <a:gd name="T27" fmla="*/ 1203 h 3130"/>
                <a:gd name="T28" fmla="*/ 697 w 776"/>
                <a:gd name="T29" fmla="*/ 1330 h 3130"/>
                <a:gd name="T30" fmla="*/ 755 w 776"/>
                <a:gd name="T31" fmla="*/ 1671 h 3130"/>
                <a:gd name="T32" fmla="*/ 683 w 776"/>
                <a:gd name="T33" fmla="*/ 1757 h 3130"/>
                <a:gd name="T34" fmla="*/ 738 w 776"/>
                <a:gd name="T35" fmla="*/ 2339 h 3130"/>
                <a:gd name="T36" fmla="*/ 748 w 776"/>
                <a:gd name="T37" fmla="*/ 2764 h 3130"/>
                <a:gd name="T38" fmla="*/ 750 w 776"/>
                <a:gd name="T39" fmla="*/ 2931 h 3130"/>
                <a:gd name="T40" fmla="*/ 765 w 776"/>
                <a:gd name="T41" fmla="*/ 3007 h 3130"/>
                <a:gd name="T42" fmla="*/ 771 w 776"/>
                <a:gd name="T43" fmla="*/ 3043 h 3130"/>
                <a:gd name="T44" fmla="*/ 604 w 776"/>
                <a:gd name="T45" fmla="*/ 3117 h 3130"/>
                <a:gd name="T46" fmla="*/ 408 w 776"/>
                <a:gd name="T47" fmla="*/ 3098 h 3130"/>
                <a:gd name="T48" fmla="*/ 383 w 776"/>
                <a:gd name="T49" fmla="*/ 3060 h 3130"/>
                <a:gd name="T50" fmla="*/ 414 w 776"/>
                <a:gd name="T51" fmla="*/ 3035 h 3130"/>
                <a:gd name="T52" fmla="*/ 488 w 776"/>
                <a:gd name="T53" fmla="*/ 3009 h 3130"/>
                <a:gd name="T54" fmla="*/ 514 w 776"/>
                <a:gd name="T55" fmla="*/ 2986 h 3130"/>
                <a:gd name="T56" fmla="*/ 302 w 776"/>
                <a:gd name="T57" fmla="*/ 3011 h 3130"/>
                <a:gd name="T58" fmla="*/ 127 w 776"/>
                <a:gd name="T59" fmla="*/ 2982 h 3130"/>
                <a:gd name="T60" fmla="*/ 139 w 776"/>
                <a:gd name="T61" fmla="*/ 2946 h 3130"/>
                <a:gd name="T62" fmla="*/ 184 w 776"/>
                <a:gd name="T63" fmla="*/ 2935 h 3130"/>
                <a:gd name="T64" fmla="*/ 252 w 776"/>
                <a:gd name="T65" fmla="*/ 2920 h 3130"/>
                <a:gd name="T66" fmla="*/ 277 w 776"/>
                <a:gd name="T67" fmla="*/ 2901 h 3130"/>
                <a:gd name="T68" fmla="*/ 330 w 776"/>
                <a:gd name="T69" fmla="*/ 2832 h 3130"/>
                <a:gd name="T70" fmla="*/ 347 w 776"/>
                <a:gd name="T71" fmla="*/ 2796 h 3130"/>
                <a:gd name="T72" fmla="*/ 338 w 776"/>
                <a:gd name="T73" fmla="*/ 2692 h 3130"/>
                <a:gd name="T74" fmla="*/ 321 w 776"/>
                <a:gd name="T75" fmla="*/ 2396 h 3130"/>
                <a:gd name="T76" fmla="*/ 247 w 776"/>
                <a:gd name="T77" fmla="*/ 1867 h 3130"/>
                <a:gd name="T78" fmla="*/ 235 w 776"/>
                <a:gd name="T79" fmla="*/ 1662 h 3130"/>
                <a:gd name="T80" fmla="*/ 207 w 776"/>
                <a:gd name="T81" fmla="*/ 1516 h 3130"/>
                <a:gd name="T82" fmla="*/ 220 w 776"/>
                <a:gd name="T83" fmla="*/ 1279 h 3130"/>
                <a:gd name="T84" fmla="*/ 197 w 776"/>
                <a:gd name="T85" fmla="*/ 1172 h 3130"/>
                <a:gd name="T86" fmla="*/ 180 w 776"/>
                <a:gd name="T87" fmla="*/ 1106 h 3130"/>
                <a:gd name="T88" fmla="*/ 139 w 776"/>
                <a:gd name="T89" fmla="*/ 1068 h 3130"/>
                <a:gd name="T90" fmla="*/ 25 w 776"/>
                <a:gd name="T91" fmla="*/ 1047 h 3130"/>
                <a:gd name="T92" fmla="*/ 8 w 776"/>
                <a:gd name="T93" fmla="*/ 907 h 3130"/>
                <a:gd name="T94" fmla="*/ 260 w 776"/>
                <a:gd name="T95" fmla="*/ 594 h 3130"/>
                <a:gd name="T96" fmla="*/ 349 w 776"/>
                <a:gd name="T97" fmla="*/ 548 h 3130"/>
                <a:gd name="T98" fmla="*/ 395 w 776"/>
                <a:gd name="T99" fmla="*/ 489 h 3130"/>
                <a:gd name="T100" fmla="*/ 402 w 776"/>
                <a:gd name="T101" fmla="*/ 457 h 3130"/>
                <a:gd name="T102" fmla="*/ 380 w 776"/>
                <a:gd name="T103" fmla="*/ 379 h 3130"/>
                <a:gd name="T104" fmla="*/ 364 w 776"/>
                <a:gd name="T105" fmla="*/ 313 h 3130"/>
                <a:gd name="T106" fmla="*/ 353 w 776"/>
                <a:gd name="T107" fmla="*/ 305 h 3130"/>
                <a:gd name="T108" fmla="*/ 351 w 776"/>
                <a:gd name="T109" fmla="*/ 288 h 3130"/>
                <a:gd name="T110" fmla="*/ 342 w 776"/>
                <a:gd name="T111" fmla="*/ 229 h 3130"/>
                <a:gd name="T112" fmla="*/ 330 w 776"/>
                <a:gd name="T113" fmla="*/ 174 h 3130"/>
                <a:gd name="T114" fmla="*/ 338 w 776"/>
                <a:gd name="T115" fmla="*/ 131 h 3130"/>
                <a:gd name="T116" fmla="*/ 336 w 776"/>
                <a:gd name="T117" fmla="*/ 123 h 3130"/>
                <a:gd name="T118" fmla="*/ 359 w 776"/>
                <a:gd name="T119" fmla="*/ 87 h 3130"/>
                <a:gd name="T120" fmla="*/ 387 w 776"/>
                <a:gd name="T121" fmla="*/ 72 h 3130"/>
                <a:gd name="T122" fmla="*/ 442 w 776"/>
                <a:gd name="T123" fmla="*/ 4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6" h="3130">
                  <a:moveTo>
                    <a:pt x="463" y="0"/>
                  </a:moveTo>
                  <a:lnTo>
                    <a:pt x="480" y="2"/>
                  </a:lnTo>
                  <a:lnTo>
                    <a:pt x="488" y="4"/>
                  </a:lnTo>
                  <a:lnTo>
                    <a:pt x="497" y="7"/>
                  </a:lnTo>
                  <a:lnTo>
                    <a:pt x="503" y="9"/>
                  </a:lnTo>
                  <a:lnTo>
                    <a:pt x="511" y="11"/>
                  </a:lnTo>
                  <a:lnTo>
                    <a:pt x="537" y="26"/>
                  </a:lnTo>
                  <a:lnTo>
                    <a:pt x="564" y="47"/>
                  </a:lnTo>
                  <a:lnTo>
                    <a:pt x="590" y="72"/>
                  </a:lnTo>
                  <a:lnTo>
                    <a:pt x="615" y="106"/>
                  </a:lnTo>
                  <a:lnTo>
                    <a:pt x="626" y="123"/>
                  </a:lnTo>
                  <a:lnTo>
                    <a:pt x="634" y="144"/>
                  </a:lnTo>
                  <a:lnTo>
                    <a:pt x="638" y="163"/>
                  </a:lnTo>
                  <a:lnTo>
                    <a:pt x="636" y="176"/>
                  </a:lnTo>
                  <a:lnTo>
                    <a:pt x="634" y="186"/>
                  </a:lnTo>
                  <a:lnTo>
                    <a:pt x="632" y="197"/>
                  </a:lnTo>
                  <a:lnTo>
                    <a:pt x="630" y="205"/>
                  </a:lnTo>
                  <a:lnTo>
                    <a:pt x="630" y="209"/>
                  </a:lnTo>
                  <a:lnTo>
                    <a:pt x="628" y="214"/>
                  </a:lnTo>
                  <a:lnTo>
                    <a:pt x="628" y="216"/>
                  </a:lnTo>
                  <a:lnTo>
                    <a:pt x="630" y="216"/>
                  </a:lnTo>
                  <a:lnTo>
                    <a:pt x="630" y="218"/>
                  </a:lnTo>
                  <a:lnTo>
                    <a:pt x="630" y="220"/>
                  </a:lnTo>
                  <a:lnTo>
                    <a:pt x="632" y="224"/>
                  </a:lnTo>
                  <a:lnTo>
                    <a:pt x="634" y="229"/>
                  </a:lnTo>
                  <a:lnTo>
                    <a:pt x="634" y="245"/>
                  </a:lnTo>
                  <a:lnTo>
                    <a:pt x="630" y="264"/>
                  </a:lnTo>
                  <a:lnTo>
                    <a:pt x="626" y="284"/>
                  </a:lnTo>
                  <a:lnTo>
                    <a:pt x="619" y="296"/>
                  </a:lnTo>
                  <a:lnTo>
                    <a:pt x="617" y="300"/>
                  </a:lnTo>
                  <a:lnTo>
                    <a:pt x="613" y="305"/>
                  </a:lnTo>
                  <a:lnTo>
                    <a:pt x="609" y="305"/>
                  </a:lnTo>
                  <a:lnTo>
                    <a:pt x="604" y="307"/>
                  </a:lnTo>
                  <a:lnTo>
                    <a:pt x="602" y="307"/>
                  </a:lnTo>
                  <a:lnTo>
                    <a:pt x="600" y="309"/>
                  </a:lnTo>
                  <a:lnTo>
                    <a:pt x="598" y="313"/>
                  </a:lnTo>
                  <a:lnTo>
                    <a:pt x="596" y="319"/>
                  </a:lnTo>
                  <a:lnTo>
                    <a:pt x="594" y="326"/>
                  </a:lnTo>
                  <a:lnTo>
                    <a:pt x="592" y="334"/>
                  </a:lnTo>
                  <a:lnTo>
                    <a:pt x="590" y="341"/>
                  </a:lnTo>
                  <a:lnTo>
                    <a:pt x="590" y="345"/>
                  </a:lnTo>
                  <a:lnTo>
                    <a:pt x="581" y="362"/>
                  </a:lnTo>
                  <a:lnTo>
                    <a:pt x="577" y="377"/>
                  </a:lnTo>
                  <a:lnTo>
                    <a:pt x="577" y="393"/>
                  </a:lnTo>
                  <a:lnTo>
                    <a:pt x="579" y="412"/>
                  </a:lnTo>
                  <a:lnTo>
                    <a:pt x="583" y="417"/>
                  </a:lnTo>
                  <a:lnTo>
                    <a:pt x="585" y="419"/>
                  </a:lnTo>
                  <a:lnTo>
                    <a:pt x="588" y="421"/>
                  </a:lnTo>
                  <a:lnTo>
                    <a:pt x="588" y="423"/>
                  </a:lnTo>
                  <a:lnTo>
                    <a:pt x="590" y="425"/>
                  </a:lnTo>
                  <a:lnTo>
                    <a:pt x="594" y="429"/>
                  </a:lnTo>
                  <a:lnTo>
                    <a:pt x="596" y="432"/>
                  </a:lnTo>
                  <a:lnTo>
                    <a:pt x="598" y="434"/>
                  </a:lnTo>
                  <a:lnTo>
                    <a:pt x="598" y="436"/>
                  </a:lnTo>
                  <a:lnTo>
                    <a:pt x="600" y="442"/>
                  </a:lnTo>
                  <a:lnTo>
                    <a:pt x="602" y="448"/>
                  </a:lnTo>
                  <a:lnTo>
                    <a:pt x="607" y="455"/>
                  </a:lnTo>
                  <a:lnTo>
                    <a:pt x="611" y="461"/>
                  </a:lnTo>
                  <a:lnTo>
                    <a:pt x="613" y="470"/>
                  </a:lnTo>
                  <a:lnTo>
                    <a:pt x="617" y="474"/>
                  </a:lnTo>
                  <a:lnTo>
                    <a:pt x="621" y="480"/>
                  </a:lnTo>
                  <a:lnTo>
                    <a:pt x="626" y="484"/>
                  </a:lnTo>
                  <a:lnTo>
                    <a:pt x="628" y="489"/>
                  </a:lnTo>
                  <a:lnTo>
                    <a:pt x="630" y="491"/>
                  </a:lnTo>
                  <a:lnTo>
                    <a:pt x="634" y="493"/>
                  </a:lnTo>
                  <a:lnTo>
                    <a:pt x="638" y="495"/>
                  </a:lnTo>
                  <a:lnTo>
                    <a:pt x="643" y="499"/>
                  </a:lnTo>
                  <a:lnTo>
                    <a:pt x="659" y="514"/>
                  </a:lnTo>
                  <a:lnTo>
                    <a:pt x="676" y="533"/>
                  </a:lnTo>
                  <a:lnTo>
                    <a:pt x="693" y="550"/>
                  </a:lnTo>
                  <a:lnTo>
                    <a:pt x="723" y="575"/>
                  </a:lnTo>
                  <a:lnTo>
                    <a:pt x="740" y="601"/>
                  </a:lnTo>
                  <a:lnTo>
                    <a:pt x="748" y="628"/>
                  </a:lnTo>
                  <a:lnTo>
                    <a:pt x="750" y="654"/>
                  </a:lnTo>
                  <a:lnTo>
                    <a:pt x="748" y="679"/>
                  </a:lnTo>
                  <a:lnTo>
                    <a:pt x="746" y="709"/>
                  </a:lnTo>
                  <a:lnTo>
                    <a:pt x="744" y="736"/>
                  </a:lnTo>
                  <a:lnTo>
                    <a:pt x="744" y="755"/>
                  </a:lnTo>
                  <a:lnTo>
                    <a:pt x="742" y="780"/>
                  </a:lnTo>
                  <a:lnTo>
                    <a:pt x="740" y="814"/>
                  </a:lnTo>
                  <a:lnTo>
                    <a:pt x="736" y="848"/>
                  </a:lnTo>
                  <a:lnTo>
                    <a:pt x="733" y="882"/>
                  </a:lnTo>
                  <a:lnTo>
                    <a:pt x="729" y="907"/>
                  </a:lnTo>
                  <a:lnTo>
                    <a:pt x="729" y="926"/>
                  </a:lnTo>
                  <a:lnTo>
                    <a:pt x="723" y="952"/>
                  </a:lnTo>
                  <a:lnTo>
                    <a:pt x="716" y="981"/>
                  </a:lnTo>
                  <a:lnTo>
                    <a:pt x="708" y="1013"/>
                  </a:lnTo>
                  <a:lnTo>
                    <a:pt x="700" y="1045"/>
                  </a:lnTo>
                  <a:lnTo>
                    <a:pt x="691" y="1070"/>
                  </a:lnTo>
                  <a:lnTo>
                    <a:pt x="685" y="1087"/>
                  </a:lnTo>
                  <a:lnTo>
                    <a:pt x="676" y="1104"/>
                  </a:lnTo>
                  <a:lnTo>
                    <a:pt x="668" y="1119"/>
                  </a:lnTo>
                  <a:lnTo>
                    <a:pt x="664" y="1131"/>
                  </a:lnTo>
                  <a:lnTo>
                    <a:pt x="662" y="1138"/>
                  </a:lnTo>
                  <a:lnTo>
                    <a:pt x="664" y="1146"/>
                  </a:lnTo>
                  <a:lnTo>
                    <a:pt x="668" y="1159"/>
                  </a:lnTo>
                  <a:lnTo>
                    <a:pt x="672" y="1184"/>
                  </a:lnTo>
                  <a:lnTo>
                    <a:pt x="674" y="1203"/>
                  </a:lnTo>
                  <a:lnTo>
                    <a:pt x="676" y="1224"/>
                  </a:lnTo>
                  <a:lnTo>
                    <a:pt x="678" y="1250"/>
                  </a:lnTo>
                  <a:lnTo>
                    <a:pt x="681" y="1260"/>
                  </a:lnTo>
                  <a:lnTo>
                    <a:pt x="685" y="1279"/>
                  </a:lnTo>
                  <a:lnTo>
                    <a:pt x="689" y="1298"/>
                  </a:lnTo>
                  <a:lnTo>
                    <a:pt x="695" y="1318"/>
                  </a:lnTo>
                  <a:lnTo>
                    <a:pt x="697" y="1330"/>
                  </a:lnTo>
                  <a:lnTo>
                    <a:pt x="719" y="1413"/>
                  </a:lnTo>
                  <a:lnTo>
                    <a:pt x="738" y="1493"/>
                  </a:lnTo>
                  <a:lnTo>
                    <a:pt x="757" y="1575"/>
                  </a:lnTo>
                  <a:lnTo>
                    <a:pt x="763" y="1603"/>
                  </a:lnTo>
                  <a:lnTo>
                    <a:pt x="769" y="1633"/>
                  </a:lnTo>
                  <a:lnTo>
                    <a:pt x="776" y="1660"/>
                  </a:lnTo>
                  <a:lnTo>
                    <a:pt x="755" y="1671"/>
                  </a:lnTo>
                  <a:lnTo>
                    <a:pt x="738" y="1677"/>
                  </a:lnTo>
                  <a:lnTo>
                    <a:pt x="723" y="1679"/>
                  </a:lnTo>
                  <a:lnTo>
                    <a:pt x="706" y="1679"/>
                  </a:lnTo>
                  <a:lnTo>
                    <a:pt x="685" y="1675"/>
                  </a:lnTo>
                  <a:lnTo>
                    <a:pt x="681" y="1702"/>
                  </a:lnTo>
                  <a:lnTo>
                    <a:pt x="678" y="1730"/>
                  </a:lnTo>
                  <a:lnTo>
                    <a:pt x="683" y="1757"/>
                  </a:lnTo>
                  <a:lnTo>
                    <a:pt x="685" y="1789"/>
                  </a:lnTo>
                  <a:lnTo>
                    <a:pt x="683" y="1819"/>
                  </a:lnTo>
                  <a:lnTo>
                    <a:pt x="683" y="1850"/>
                  </a:lnTo>
                  <a:lnTo>
                    <a:pt x="695" y="1986"/>
                  </a:lnTo>
                  <a:lnTo>
                    <a:pt x="708" y="2110"/>
                  </a:lnTo>
                  <a:lnTo>
                    <a:pt x="723" y="2229"/>
                  </a:lnTo>
                  <a:lnTo>
                    <a:pt x="738" y="2339"/>
                  </a:lnTo>
                  <a:lnTo>
                    <a:pt x="748" y="2442"/>
                  </a:lnTo>
                  <a:lnTo>
                    <a:pt x="752" y="2538"/>
                  </a:lnTo>
                  <a:lnTo>
                    <a:pt x="752" y="2626"/>
                  </a:lnTo>
                  <a:lnTo>
                    <a:pt x="744" y="2707"/>
                  </a:lnTo>
                  <a:lnTo>
                    <a:pt x="742" y="2730"/>
                  </a:lnTo>
                  <a:lnTo>
                    <a:pt x="744" y="2747"/>
                  </a:lnTo>
                  <a:lnTo>
                    <a:pt x="748" y="2764"/>
                  </a:lnTo>
                  <a:lnTo>
                    <a:pt x="757" y="2785"/>
                  </a:lnTo>
                  <a:lnTo>
                    <a:pt x="769" y="2821"/>
                  </a:lnTo>
                  <a:lnTo>
                    <a:pt x="776" y="2861"/>
                  </a:lnTo>
                  <a:lnTo>
                    <a:pt x="774" y="2884"/>
                  </a:lnTo>
                  <a:lnTo>
                    <a:pt x="769" y="2899"/>
                  </a:lnTo>
                  <a:lnTo>
                    <a:pt x="763" y="2914"/>
                  </a:lnTo>
                  <a:lnTo>
                    <a:pt x="750" y="2931"/>
                  </a:lnTo>
                  <a:lnTo>
                    <a:pt x="746" y="2948"/>
                  </a:lnTo>
                  <a:lnTo>
                    <a:pt x="748" y="2965"/>
                  </a:lnTo>
                  <a:lnTo>
                    <a:pt x="757" y="2982"/>
                  </a:lnTo>
                  <a:lnTo>
                    <a:pt x="761" y="3003"/>
                  </a:lnTo>
                  <a:lnTo>
                    <a:pt x="763" y="3005"/>
                  </a:lnTo>
                  <a:lnTo>
                    <a:pt x="765" y="3005"/>
                  </a:lnTo>
                  <a:lnTo>
                    <a:pt x="765" y="3007"/>
                  </a:lnTo>
                  <a:lnTo>
                    <a:pt x="767" y="3007"/>
                  </a:lnTo>
                  <a:lnTo>
                    <a:pt x="769" y="3009"/>
                  </a:lnTo>
                  <a:lnTo>
                    <a:pt x="769" y="3015"/>
                  </a:lnTo>
                  <a:lnTo>
                    <a:pt x="771" y="3024"/>
                  </a:lnTo>
                  <a:lnTo>
                    <a:pt x="771" y="3030"/>
                  </a:lnTo>
                  <a:lnTo>
                    <a:pt x="774" y="3037"/>
                  </a:lnTo>
                  <a:lnTo>
                    <a:pt x="771" y="3043"/>
                  </a:lnTo>
                  <a:lnTo>
                    <a:pt x="769" y="3049"/>
                  </a:lnTo>
                  <a:lnTo>
                    <a:pt x="759" y="3058"/>
                  </a:lnTo>
                  <a:lnTo>
                    <a:pt x="744" y="3064"/>
                  </a:lnTo>
                  <a:lnTo>
                    <a:pt x="729" y="3068"/>
                  </a:lnTo>
                  <a:lnTo>
                    <a:pt x="689" y="3085"/>
                  </a:lnTo>
                  <a:lnTo>
                    <a:pt x="647" y="3102"/>
                  </a:lnTo>
                  <a:lnTo>
                    <a:pt x="604" y="3117"/>
                  </a:lnTo>
                  <a:lnTo>
                    <a:pt x="562" y="3128"/>
                  </a:lnTo>
                  <a:lnTo>
                    <a:pt x="520" y="3130"/>
                  </a:lnTo>
                  <a:lnTo>
                    <a:pt x="492" y="3128"/>
                  </a:lnTo>
                  <a:lnTo>
                    <a:pt x="469" y="3123"/>
                  </a:lnTo>
                  <a:lnTo>
                    <a:pt x="446" y="3115"/>
                  </a:lnTo>
                  <a:lnTo>
                    <a:pt x="418" y="3102"/>
                  </a:lnTo>
                  <a:lnTo>
                    <a:pt x="408" y="3098"/>
                  </a:lnTo>
                  <a:lnTo>
                    <a:pt x="393" y="3087"/>
                  </a:lnTo>
                  <a:lnTo>
                    <a:pt x="383" y="3079"/>
                  </a:lnTo>
                  <a:lnTo>
                    <a:pt x="376" y="3070"/>
                  </a:lnTo>
                  <a:lnTo>
                    <a:pt x="376" y="3066"/>
                  </a:lnTo>
                  <a:lnTo>
                    <a:pt x="378" y="3064"/>
                  </a:lnTo>
                  <a:lnTo>
                    <a:pt x="380" y="3062"/>
                  </a:lnTo>
                  <a:lnTo>
                    <a:pt x="383" y="3060"/>
                  </a:lnTo>
                  <a:lnTo>
                    <a:pt x="387" y="3060"/>
                  </a:lnTo>
                  <a:lnTo>
                    <a:pt x="389" y="3056"/>
                  </a:lnTo>
                  <a:lnTo>
                    <a:pt x="393" y="3049"/>
                  </a:lnTo>
                  <a:lnTo>
                    <a:pt x="399" y="3045"/>
                  </a:lnTo>
                  <a:lnTo>
                    <a:pt x="406" y="3041"/>
                  </a:lnTo>
                  <a:lnTo>
                    <a:pt x="410" y="3037"/>
                  </a:lnTo>
                  <a:lnTo>
                    <a:pt x="414" y="3035"/>
                  </a:lnTo>
                  <a:lnTo>
                    <a:pt x="421" y="3032"/>
                  </a:lnTo>
                  <a:lnTo>
                    <a:pt x="433" y="3030"/>
                  </a:lnTo>
                  <a:lnTo>
                    <a:pt x="446" y="3026"/>
                  </a:lnTo>
                  <a:lnTo>
                    <a:pt x="454" y="3026"/>
                  </a:lnTo>
                  <a:lnTo>
                    <a:pt x="465" y="3020"/>
                  </a:lnTo>
                  <a:lnTo>
                    <a:pt x="476" y="3015"/>
                  </a:lnTo>
                  <a:lnTo>
                    <a:pt x="488" y="3009"/>
                  </a:lnTo>
                  <a:lnTo>
                    <a:pt x="492" y="3005"/>
                  </a:lnTo>
                  <a:lnTo>
                    <a:pt x="497" y="3001"/>
                  </a:lnTo>
                  <a:lnTo>
                    <a:pt x="501" y="2996"/>
                  </a:lnTo>
                  <a:lnTo>
                    <a:pt x="505" y="2992"/>
                  </a:lnTo>
                  <a:lnTo>
                    <a:pt x="507" y="2990"/>
                  </a:lnTo>
                  <a:lnTo>
                    <a:pt x="511" y="2988"/>
                  </a:lnTo>
                  <a:lnTo>
                    <a:pt x="514" y="2986"/>
                  </a:lnTo>
                  <a:lnTo>
                    <a:pt x="514" y="2982"/>
                  </a:lnTo>
                  <a:lnTo>
                    <a:pt x="471" y="2988"/>
                  </a:lnTo>
                  <a:lnTo>
                    <a:pt x="438" y="2992"/>
                  </a:lnTo>
                  <a:lnTo>
                    <a:pt x="406" y="2999"/>
                  </a:lnTo>
                  <a:lnTo>
                    <a:pt x="376" y="3003"/>
                  </a:lnTo>
                  <a:lnTo>
                    <a:pt x="342" y="3007"/>
                  </a:lnTo>
                  <a:lnTo>
                    <a:pt x="302" y="3011"/>
                  </a:lnTo>
                  <a:lnTo>
                    <a:pt x="262" y="3013"/>
                  </a:lnTo>
                  <a:lnTo>
                    <a:pt x="218" y="3011"/>
                  </a:lnTo>
                  <a:lnTo>
                    <a:pt x="175" y="3001"/>
                  </a:lnTo>
                  <a:lnTo>
                    <a:pt x="133" y="2988"/>
                  </a:lnTo>
                  <a:lnTo>
                    <a:pt x="129" y="2986"/>
                  </a:lnTo>
                  <a:lnTo>
                    <a:pt x="127" y="2984"/>
                  </a:lnTo>
                  <a:lnTo>
                    <a:pt x="127" y="2982"/>
                  </a:lnTo>
                  <a:lnTo>
                    <a:pt x="129" y="2977"/>
                  </a:lnTo>
                  <a:lnTo>
                    <a:pt x="131" y="2971"/>
                  </a:lnTo>
                  <a:lnTo>
                    <a:pt x="131" y="2967"/>
                  </a:lnTo>
                  <a:lnTo>
                    <a:pt x="131" y="2965"/>
                  </a:lnTo>
                  <a:lnTo>
                    <a:pt x="131" y="2963"/>
                  </a:lnTo>
                  <a:lnTo>
                    <a:pt x="133" y="2958"/>
                  </a:lnTo>
                  <a:lnTo>
                    <a:pt x="139" y="2946"/>
                  </a:lnTo>
                  <a:lnTo>
                    <a:pt x="150" y="2941"/>
                  </a:lnTo>
                  <a:lnTo>
                    <a:pt x="161" y="2939"/>
                  </a:lnTo>
                  <a:lnTo>
                    <a:pt x="171" y="2939"/>
                  </a:lnTo>
                  <a:lnTo>
                    <a:pt x="180" y="2939"/>
                  </a:lnTo>
                  <a:lnTo>
                    <a:pt x="182" y="2937"/>
                  </a:lnTo>
                  <a:lnTo>
                    <a:pt x="182" y="2937"/>
                  </a:lnTo>
                  <a:lnTo>
                    <a:pt x="184" y="2935"/>
                  </a:lnTo>
                  <a:lnTo>
                    <a:pt x="186" y="2935"/>
                  </a:lnTo>
                  <a:lnTo>
                    <a:pt x="205" y="2931"/>
                  </a:lnTo>
                  <a:lnTo>
                    <a:pt x="224" y="2929"/>
                  </a:lnTo>
                  <a:lnTo>
                    <a:pt x="232" y="2927"/>
                  </a:lnTo>
                  <a:lnTo>
                    <a:pt x="239" y="2925"/>
                  </a:lnTo>
                  <a:lnTo>
                    <a:pt x="245" y="2922"/>
                  </a:lnTo>
                  <a:lnTo>
                    <a:pt x="252" y="2920"/>
                  </a:lnTo>
                  <a:lnTo>
                    <a:pt x="258" y="2918"/>
                  </a:lnTo>
                  <a:lnTo>
                    <a:pt x="264" y="2916"/>
                  </a:lnTo>
                  <a:lnTo>
                    <a:pt x="268" y="2912"/>
                  </a:lnTo>
                  <a:lnTo>
                    <a:pt x="271" y="2912"/>
                  </a:lnTo>
                  <a:lnTo>
                    <a:pt x="273" y="2910"/>
                  </a:lnTo>
                  <a:lnTo>
                    <a:pt x="275" y="2906"/>
                  </a:lnTo>
                  <a:lnTo>
                    <a:pt x="277" y="2901"/>
                  </a:lnTo>
                  <a:lnTo>
                    <a:pt x="281" y="2897"/>
                  </a:lnTo>
                  <a:lnTo>
                    <a:pt x="296" y="2878"/>
                  </a:lnTo>
                  <a:lnTo>
                    <a:pt x="306" y="2861"/>
                  </a:lnTo>
                  <a:lnTo>
                    <a:pt x="319" y="2844"/>
                  </a:lnTo>
                  <a:lnTo>
                    <a:pt x="323" y="2838"/>
                  </a:lnTo>
                  <a:lnTo>
                    <a:pt x="325" y="2834"/>
                  </a:lnTo>
                  <a:lnTo>
                    <a:pt x="330" y="2832"/>
                  </a:lnTo>
                  <a:lnTo>
                    <a:pt x="332" y="2827"/>
                  </a:lnTo>
                  <a:lnTo>
                    <a:pt x="334" y="2823"/>
                  </a:lnTo>
                  <a:lnTo>
                    <a:pt x="336" y="2815"/>
                  </a:lnTo>
                  <a:lnTo>
                    <a:pt x="338" y="2808"/>
                  </a:lnTo>
                  <a:lnTo>
                    <a:pt x="342" y="2804"/>
                  </a:lnTo>
                  <a:lnTo>
                    <a:pt x="345" y="2800"/>
                  </a:lnTo>
                  <a:lnTo>
                    <a:pt x="347" y="2796"/>
                  </a:lnTo>
                  <a:lnTo>
                    <a:pt x="349" y="2791"/>
                  </a:lnTo>
                  <a:lnTo>
                    <a:pt x="353" y="2785"/>
                  </a:lnTo>
                  <a:lnTo>
                    <a:pt x="340" y="2770"/>
                  </a:lnTo>
                  <a:lnTo>
                    <a:pt x="336" y="2753"/>
                  </a:lnTo>
                  <a:lnTo>
                    <a:pt x="336" y="2732"/>
                  </a:lnTo>
                  <a:lnTo>
                    <a:pt x="338" y="2711"/>
                  </a:lnTo>
                  <a:lnTo>
                    <a:pt x="338" y="2692"/>
                  </a:lnTo>
                  <a:lnTo>
                    <a:pt x="340" y="2639"/>
                  </a:lnTo>
                  <a:lnTo>
                    <a:pt x="345" y="2586"/>
                  </a:lnTo>
                  <a:lnTo>
                    <a:pt x="349" y="2563"/>
                  </a:lnTo>
                  <a:lnTo>
                    <a:pt x="351" y="2535"/>
                  </a:lnTo>
                  <a:lnTo>
                    <a:pt x="351" y="2510"/>
                  </a:lnTo>
                  <a:lnTo>
                    <a:pt x="347" y="2487"/>
                  </a:lnTo>
                  <a:lnTo>
                    <a:pt x="321" y="2396"/>
                  </a:lnTo>
                  <a:lnTo>
                    <a:pt x="302" y="2303"/>
                  </a:lnTo>
                  <a:lnTo>
                    <a:pt x="290" y="2208"/>
                  </a:lnTo>
                  <a:lnTo>
                    <a:pt x="281" y="2146"/>
                  </a:lnTo>
                  <a:lnTo>
                    <a:pt x="273" y="2077"/>
                  </a:lnTo>
                  <a:lnTo>
                    <a:pt x="262" y="2005"/>
                  </a:lnTo>
                  <a:lnTo>
                    <a:pt x="254" y="1935"/>
                  </a:lnTo>
                  <a:lnTo>
                    <a:pt x="247" y="1867"/>
                  </a:lnTo>
                  <a:lnTo>
                    <a:pt x="245" y="1806"/>
                  </a:lnTo>
                  <a:lnTo>
                    <a:pt x="243" y="1753"/>
                  </a:lnTo>
                  <a:lnTo>
                    <a:pt x="239" y="1698"/>
                  </a:lnTo>
                  <a:lnTo>
                    <a:pt x="241" y="1690"/>
                  </a:lnTo>
                  <a:lnTo>
                    <a:pt x="241" y="1679"/>
                  </a:lnTo>
                  <a:lnTo>
                    <a:pt x="241" y="1669"/>
                  </a:lnTo>
                  <a:lnTo>
                    <a:pt x="235" y="1662"/>
                  </a:lnTo>
                  <a:lnTo>
                    <a:pt x="222" y="1656"/>
                  </a:lnTo>
                  <a:lnTo>
                    <a:pt x="199" y="1652"/>
                  </a:lnTo>
                  <a:lnTo>
                    <a:pt x="199" y="1641"/>
                  </a:lnTo>
                  <a:lnTo>
                    <a:pt x="201" y="1620"/>
                  </a:lnTo>
                  <a:lnTo>
                    <a:pt x="201" y="1590"/>
                  </a:lnTo>
                  <a:lnTo>
                    <a:pt x="203" y="1554"/>
                  </a:lnTo>
                  <a:lnTo>
                    <a:pt x="207" y="1516"/>
                  </a:lnTo>
                  <a:lnTo>
                    <a:pt x="209" y="1480"/>
                  </a:lnTo>
                  <a:lnTo>
                    <a:pt x="211" y="1444"/>
                  </a:lnTo>
                  <a:lnTo>
                    <a:pt x="213" y="1417"/>
                  </a:lnTo>
                  <a:lnTo>
                    <a:pt x="213" y="1396"/>
                  </a:lnTo>
                  <a:lnTo>
                    <a:pt x="216" y="1387"/>
                  </a:lnTo>
                  <a:lnTo>
                    <a:pt x="216" y="1334"/>
                  </a:lnTo>
                  <a:lnTo>
                    <a:pt x="220" y="1279"/>
                  </a:lnTo>
                  <a:lnTo>
                    <a:pt x="222" y="1227"/>
                  </a:lnTo>
                  <a:lnTo>
                    <a:pt x="224" y="1174"/>
                  </a:lnTo>
                  <a:lnTo>
                    <a:pt x="216" y="1174"/>
                  </a:lnTo>
                  <a:lnTo>
                    <a:pt x="207" y="1176"/>
                  </a:lnTo>
                  <a:lnTo>
                    <a:pt x="203" y="1176"/>
                  </a:lnTo>
                  <a:lnTo>
                    <a:pt x="201" y="1176"/>
                  </a:lnTo>
                  <a:lnTo>
                    <a:pt x="197" y="1172"/>
                  </a:lnTo>
                  <a:lnTo>
                    <a:pt x="194" y="1167"/>
                  </a:lnTo>
                  <a:lnTo>
                    <a:pt x="190" y="1161"/>
                  </a:lnTo>
                  <a:lnTo>
                    <a:pt x="188" y="1153"/>
                  </a:lnTo>
                  <a:lnTo>
                    <a:pt x="186" y="1142"/>
                  </a:lnTo>
                  <a:lnTo>
                    <a:pt x="186" y="1131"/>
                  </a:lnTo>
                  <a:lnTo>
                    <a:pt x="184" y="1123"/>
                  </a:lnTo>
                  <a:lnTo>
                    <a:pt x="180" y="1106"/>
                  </a:lnTo>
                  <a:lnTo>
                    <a:pt x="182" y="1089"/>
                  </a:lnTo>
                  <a:lnTo>
                    <a:pt x="180" y="1074"/>
                  </a:lnTo>
                  <a:lnTo>
                    <a:pt x="163" y="1060"/>
                  </a:lnTo>
                  <a:lnTo>
                    <a:pt x="156" y="1060"/>
                  </a:lnTo>
                  <a:lnTo>
                    <a:pt x="150" y="1062"/>
                  </a:lnTo>
                  <a:lnTo>
                    <a:pt x="144" y="1064"/>
                  </a:lnTo>
                  <a:lnTo>
                    <a:pt x="139" y="1068"/>
                  </a:lnTo>
                  <a:lnTo>
                    <a:pt x="133" y="1072"/>
                  </a:lnTo>
                  <a:lnTo>
                    <a:pt x="118" y="1076"/>
                  </a:lnTo>
                  <a:lnTo>
                    <a:pt x="97" y="1076"/>
                  </a:lnTo>
                  <a:lnTo>
                    <a:pt x="78" y="1072"/>
                  </a:lnTo>
                  <a:lnTo>
                    <a:pt x="57" y="1064"/>
                  </a:lnTo>
                  <a:lnTo>
                    <a:pt x="42" y="1057"/>
                  </a:lnTo>
                  <a:lnTo>
                    <a:pt x="25" y="1047"/>
                  </a:lnTo>
                  <a:lnTo>
                    <a:pt x="13" y="1034"/>
                  </a:lnTo>
                  <a:lnTo>
                    <a:pt x="4" y="1013"/>
                  </a:lnTo>
                  <a:lnTo>
                    <a:pt x="2" y="990"/>
                  </a:lnTo>
                  <a:lnTo>
                    <a:pt x="0" y="964"/>
                  </a:lnTo>
                  <a:lnTo>
                    <a:pt x="0" y="939"/>
                  </a:lnTo>
                  <a:lnTo>
                    <a:pt x="2" y="918"/>
                  </a:lnTo>
                  <a:lnTo>
                    <a:pt x="8" y="907"/>
                  </a:lnTo>
                  <a:lnTo>
                    <a:pt x="57" y="857"/>
                  </a:lnTo>
                  <a:lnTo>
                    <a:pt x="104" y="799"/>
                  </a:lnTo>
                  <a:lnTo>
                    <a:pt x="146" y="740"/>
                  </a:lnTo>
                  <a:lnTo>
                    <a:pt x="190" y="679"/>
                  </a:lnTo>
                  <a:lnTo>
                    <a:pt x="239" y="618"/>
                  </a:lnTo>
                  <a:lnTo>
                    <a:pt x="252" y="603"/>
                  </a:lnTo>
                  <a:lnTo>
                    <a:pt x="260" y="594"/>
                  </a:lnTo>
                  <a:lnTo>
                    <a:pt x="268" y="592"/>
                  </a:lnTo>
                  <a:lnTo>
                    <a:pt x="275" y="588"/>
                  </a:lnTo>
                  <a:lnTo>
                    <a:pt x="285" y="584"/>
                  </a:lnTo>
                  <a:lnTo>
                    <a:pt x="302" y="573"/>
                  </a:lnTo>
                  <a:lnTo>
                    <a:pt x="319" y="565"/>
                  </a:lnTo>
                  <a:lnTo>
                    <a:pt x="336" y="556"/>
                  </a:lnTo>
                  <a:lnTo>
                    <a:pt x="349" y="548"/>
                  </a:lnTo>
                  <a:lnTo>
                    <a:pt x="361" y="541"/>
                  </a:lnTo>
                  <a:lnTo>
                    <a:pt x="374" y="535"/>
                  </a:lnTo>
                  <a:lnTo>
                    <a:pt x="383" y="525"/>
                  </a:lnTo>
                  <a:lnTo>
                    <a:pt x="387" y="514"/>
                  </a:lnTo>
                  <a:lnTo>
                    <a:pt x="391" y="503"/>
                  </a:lnTo>
                  <a:lnTo>
                    <a:pt x="393" y="495"/>
                  </a:lnTo>
                  <a:lnTo>
                    <a:pt x="395" y="489"/>
                  </a:lnTo>
                  <a:lnTo>
                    <a:pt x="397" y="484"/>
                  </a:lnTo>
                  <a:lnTo>
                    <a:pt x="399" y="482"/>
                  </a:lnTo>
                  <a:lnTo>
                    <a:pt x="402" y="480"/>
                  </a:lnTo>
                  <a:lnTo>
                    <a:pt x="402" y="476"/>
                  </a:lnTo>
                  <a:lnTo>
                    <a:pt x="404" y="472"/>
                  </a:lnTo>
                  <a:lnTo>
                    <a:pt x="404" y="463"/>
                  </a:lnTo>
                  <a:lnTo>
                    <a:pt x="402" y="457"/>
                  </a:lnTo>
                  <a:lnTo>
                    <a:pt x="399" y="448"/>
                  </a:lnTo>
                  <a:lnTo>
                    <a:pt x="397" y="440"/>
                  </a:lnTo>
                  <a:lnTo>
                    <a:pt x="397" y="429"/>
                  </a:lnTo>
                  <a:lnTo>
                    <a:pt x="395" y="419"/>
                  </a:lnTo>
                  <a:lnTo>
                    <a:pt x="395" y="404"/>
                  </a:lnTo>
                  <a:lnTo>
                    <a:pt x="391" y="396"/>
                  </a:lnTo>
                  <a:lnTo>
                    <a:pt x="380" y="379"/>
                  </a:lnTo>
                  <a:lnTo>
                    <a:pt x="372" y="358"/>
                  </a:lnTo>
                  <a:lnTo>
                    <a:pt x="368" y="336"/>
                  </a:lnTo>
                  <a:lnTo>
                    <a:pt x="368" y="330"/>
                  </a:lnTo>
                  <a:lnTo>
                    <a:pt x="368" y="324"/>
                  </a:lnTo>
                  <a:lnTo>
                    <a:pt x="368" y="317"/>
                  </a:lnTo>
                  <a:lnTo>
                    <a:pt x="366" y="315"/>
                  </a:lnTo>
                  <a:lnTo>
                    <a:pt x="364" y="313"/>
                  </a:lnTo>
                  <a:lnTo>
                    <a:pt x="361" y="313"/>
                  </a:lnTo>
                  <a:lnTo>
                    <a:pt x="357" y="311"/>
                  </a:lnTo>
                  <a:lnTo>
                    <a:pt x="355" y="309"/>
                  </a:lnTo>
                  <a:lnTo>
                    <a:pt x="351" y="307"/>
                  </a:lnTo>
                  <a:lnTo>
                    <a:pt x="351" y="305"/>
                  </a:lnTo>
                  <a:lnTo>
                    <a:pt x="351" y="305"/>
                  </a:lnTo>
                  <a:lnTo>
                    <a:pt x="353" y="305"/>
                  </a:lnTo>
                  <a:lnTo>
                    <a:pt x="353" y="303"/>
                  </a:lnTo>
                  <a:lnTo>
                    <a:pt x="355" y="303"/>
                  </a:lnTo>
                  <a:lnTo>
                    <a:pt x="357" y="300"/>
                  </a:lnTo>
                  <a:lnTo>
                    <a:pt x="357" y="296"/>
                  </a:lnTo>
                  <a:lnTo>
                    <a:pt x="357" y="294"/>
                  </a:lnTo>
                  <a:lnTo>
                    <a:pt x="355" y="290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49" y="281"/>
                  </a:lnTo>
                  <a:lnTo>
                    <a:pt x="349" y="271"/>
                  </a:lnTo>
                  <a:lnTo>
                    <a:pt x="349" y="258"/>
                  </a:lnTo>
                  <a:lnTo>
                    <a:pt x="347" y="250"/>
                  </a:lnTo>
                  <a:lnTo>
                    <a:pt x="345" y="239"/>
                  </a:lnTo>
                  <a:lnTo>
                    <a:pt x="342" y="229"/>
                  </a:lnTo>
                  <a:lnTo>
                    <a:pt x="340" y="216"/>
                  </a:lnTo>
                  <a:lnTo>
                    <a:pt x="338" y="209"/>
                  </a:lnTo>
                  <a:lnTo>
                    <a:pt x="336" y="203"/>
                  </a:lnTo>
                  <a:lnTo>
                    <a:pt x="334" y="199"/>
                  </a:lnTo>
                  <a:lnTo>
                    <a:pt x="332" y="193"/>
                  </a:lnTo>
                  <a:lnTo>
                    <a:pt x="330" y="186"/>
                  </a:lnTo>
                  <a:lnTo>
                    <a:pt x="330" y="174"/>
                  </a:lnTo>
                  <a:lnTo>
                    <a:pt x="330" y="161"/>
                  </a:lnTo>
                  <a:lnTo>
                    <a:pt x="332" y="150"/>
                  </a:lnTo>
                  <a:lnTo>
                    <a:pt x="334" y="146"/>
                  </a:lnTo>
                  <a:lnTo>
                    <a:pt x="336" y="142"/>
                  </a:lnTo>
                  <a:lnTo>
                    <a:pt x="336" y="138"/>
                  </a:lnTo>
                  <a:lnTo>
                    <a:pt x="338" y="135"/>
                  </a:lnTo>
                  <a:lnTo>
                    <a:pt x="338" y="131"/>
                  </a:lnTo>
                  <a:lnTo>
                    <a:pt x="338" y="131"/>
                  </a:lnTo>
                  <a:lnTo>
                    <a:pt x="336" y="129"/>
                  </a:lnTo>
                  <a:lnTo>
                    <a:pt x="336" y="131"/>
                  </a:lnTo>
                  <a:lnTo>
                    <a:pt x="334" y="131"/>
                  </a:lnTo>
                  <a:lnTo>
                    <a:pt x="334" y="129"/>
                  </a:lnTo>
                  <a:lnTo>
                    <a:pt x="334" y="127"/>
                  </a:lnTo>
                  <a:lnTo>
                    <a:pt x="336" y="123"/>
                  </a:lnTo>
                  <a:lnTo>
                    <a:pt x="340" y="114"/>
                  </a:lnTo>
                  <a:lnTo>
                    <a:pt x="342" y="110"/>
                  </a:lnTo>
                  <a:lnTo>
                    <a:pt x="347" y="104"/>
                  </a:lnTo>
                  <a:lnTo>
                    <a:pt x="353" y="97"/>
                  </a:lnTo>
                  <a:lnTo>
                    <a:pt x="355" y="93"/>
                  </a:lnTo>
                  <a:lnTo>
                    <a:pt x="359" y="89"/>
                  </a:lnTo>
                  <a:lnTo>
                    <a:pt x="359" y="87"/>
                  </a:lnTo>
                  <a:lnTo>
                    <a:pt x="361" y="87"/>
                  </a:lnTo>
                  <a:lnTo>
                    <a:pt x="366" y="85"/>
                  </a:lnTo>
                  <a:lnTo>
                    <a:pt x="368" y="83"/>
                  </a:lnTo>
                  <a:lnTo>
                    <a:pt x="374" y="81"/>
                  </a:lnTo>
                  <a:lnTo>
                    <a:pt x="378" y="78"/>
                  </a:lnTo>
                  <a:lnTo>
                    <a:pt x="383" y="76"/>
                  </a:lnTo>
                  <a:lnTo>
                    <a:pt x="387" y="72"/>
                  </a:lnTo>
                  <a:lnTo>
                    <a:pt x="389" y="70"/>
                  </a:lnTo>
                  <a:lnTo>
                    <a:pt x="391" y="66"/>
                  </a:lnTo>
                  <a:lnTo>
                    <a:pt x="391" y="61"/>
                  </a:lnTo>
                  <a:lnTo>
                    <a:pt x="391" y="45"/>
                  </a:lnTo>
                  <a:lnTo>
                    <a:pt x="404" y="28"/>
                  </a:lnTo>
                  <a:lnTo>
                    <a:pt x="421" y="15"/>
                  </a:lnTo>
                  <a:lnTo>
                    <a:pt x="442" y="4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38" name="Freeform 14192"/>
            <p:cNvSpPr>
              <a:spLocks noChangeAspect="1" noEditPoints="1"/>
            </p:cNvSpPr>
            <p:nvPr/>
          </p:nvSpPr>
          <p:spPr bwMode="auto">
            <a:xfrm>
              <a:off x="16579707" y="4777506"/>
              <a:ext cx="3253283" cy="8417992"/>
            </a:xfrm>
            <a:custGeom>
              <a:avLst/>
              <a:gdLst>
                <a:gd name="T0" fmla="*/ 770 w 1038"/>
                <a:gd name="T1" fmla="*/ 1478 h 2686"/>
                <a:gd name="T2" fmla="*/ 744 w 1038"/>
                <a:gd name="T3" fmla="*/ 1489 h 2686"/>
                <a:gd name="T4" fmla="*/ 797 w 1038"/>
                <a:gd name="T5" fmla="*/ 1487 h 2686"/>
                <a:gd name="T6" fmla="*/ 801 w 1038"/>
                <a:gd name="T7" fmla="*/ 1463 h 2686"/>
                <a:gd name="T8" fmla="*/ 685 w 1038"/>
                <a:gd name="T9" fmla="*/ 1115 h 2686"/>
                <a:gd name="T10" fmla="*/ 691 w 1038"/>
                <a:gd name="T11" fmla="*/ 1106 h 2686"/>
                <a:gd name="T12" fmla="*/ 269 w 1038"/>
                <a:gd name="T13" fmla="*/ 330 h 2686"/>
                <a:gd name="T14" fmla="*/ 279 w 1038"/>
                <a:gd name="T15" fmla="*/ 351 h 2686"/>
                <a:gd name="T16" fmla="*/ 338 w 1038"/>
                <a:gd name="T17" fmla="*/ 277 h 2686"/>
                <a:gd name="T18" fmla="*/ 328 w 1038"/>
                <a:gd name="T19" fmla="*/ 364 h 2686"/>
                <a:gd name="T20" fmla="*/ 302 w 1038"/>
                <a:gd name="T21" fmla="*/ 366 h 2686"/>
                <a:gd name="T22" fmla="*/ 262 w 1038"/>
                <a:gd name="T23" fmla="*/ 440 h 2686"/>
                <a:gd name="T24" fmla="*/ 256 w 1038"/>
                <a:gd name="T25" fmla="*/ 463 h 2686"/>
                <a:gd name="T26" fmla="*/ 347 w 1038"/>
                <a:gd name="T27" fmla="*/ 421 h 2686"/>
                <a:gd name="T28" fmla="*/ 355 w 1038"/>
                <a:gd name="T29" fmla="*/ 334 h 2686"/>
                <a:gd name="T30" fmla="*/ 448 w 1038"/>
                <a:gd name="T31" fmla="*/ 7 h 2686"/>
                <a:gd name="T32" fmla="*/ 514 w 1038"/>
                <a:gd name="T33" fmla="*/ 165 h 2686"/>
                <a:gd name="T34" fmla="*/ 518 w 1038"/>
                <a:gd name="T35" fmla="*/ 203 h 2686"/>
                <a:gd name="T36" fmla="*/ 501 w 1038"/>
                <a:gd name="T37" fmla="*/ 275 h 2686"/>
                <a:gd name="T38" fmla="*/ 556 w 1038"/>
                <a:gd name="T39" fmla="*/ 389 h 2686"/>
                <a:gd name="T40" fmla="*/ 700 w 1038"/>
                <a:gd name="T41" fmla="*/ 455 h 2686"/>
                <a:gd name="T42" fmla="*/ 801 w 1038"/>
                <a:gd name="T43" fmla="*/ 772 h 2686"/>
                <a:gd name="T44" fmla="*/ 824 w 1038"/>
                <a:gd name="T45" fmla="*/ 1239 h 2686"/>
                <a:gd name="T46" fmla="*/ 816 w 1038"/>
                <a:gd name="T47" fmla="*/ 1392 h 2686"/>
                <a:gd name="T48" fmla="*/ 822 w 1038"/>
                <a:gd name="T49" fmla="*/ 1474 h 2686"/>
                <a:gd name="T50" fmla="*/ 833 w 1038"/>
                <a:gd name="T51" fmla="*/ 1491 h 2686"/>
                <a:gd name="T52" fmla="*/ 867 w 1038"/>
                <a:gd name="T53" fmla="*/ 1489 h 2686"/>
                <a:gd name="T54" fmla="*/ 915 w 1038"/>
                <a:gd name="T55" fmla="*/ 1474 h 2686"/>
                <a:gd name="T56" fmla="*/ 989 w 1038"/>
                <a:gd name="T57" fmla="*/ 1480 h 2686"/>
                <a:gd name="T58" fmla="*/ 1029 w 1038"/>
                <a:gd name="T59" fmla="*/ 1762 h 2686"/>
                <a:gd name="T60" fmla="*/ 1017 w 1038"/>
                <a:gd name="T61" fmla="*/ 1910 h 2686"/>
                <a:gd name="T62" fmla="*/ 791 w 1038"/>
                <a:gd name="T63" fmla="*/ 1969 h 2686"/>
                <a:gd name="T64" fmla="*/ 744 w 1038"/>
                <a:gd name="T65" fmla="*/ 2168 h 2686"/>
                <a:gd name="T66" fmla="*/ 755 w 1038"/>
                <a:gd name="T67" fmla="*/ 2555 h 2686"/>
                <a:gd name="T68" fmla="*/ 748 w 1038"/>
                <a:gd name="T69" fmla="*/ 2677 h 2686"/>
                <a:gd name="T70" fmla="*/ 628 w 1038"/>
                <a:gd name="T71" fmla="*/ 2652 h 2686"/>
                <a:gd name="T72" fmla="*/ 630 w 1038"/>
                <a:gd name="T73" fmla="*/ 2612 h 2686"/>
                <a:gd name="T74" fmla="*/ 634 w 1038"/>
                <a:gd name="T75" fmla="*/ 2557 h 2686"/>
                <a:gd name="T76" fmla="*/ 535 w 1038"/>
                <a:gd name="T77" fmla="*/ 1984 h 2686"/>
                <a:gd name="T78" fmla="*/ 512 w 1038"/>
                <a:gd name="T79" fmla="*/ 1776 h 2686"/>
                <a:gd name="T80" fmla="*/ 467 w 1038"/>
                <a:gd name="T81" fmla="*/ 1696 h 2686"/>
                <a:gd name="T82" fmla="*/ 436 w 1038"/>
                <a:gd name="T83" fmla="*/ 1924 h 2686"/>
                <a:gd name="T84" fmla="*/ 419 w 1038"/>
                <a:gd name="T85" fmla="*/ 2284 h 2686"/>
                <a:gd name="T86" fmla="*/ 389 w 1038"/>
                <a:gd name="T87" fmla="*/ 2495 h 2686"/>
                <a:gd name="T88" fmla="*/ 305 w 1038"/>
                <a:gd name="T89" fmla="*/ 2635 h 2686"/>
                <a:gd name="T90" fmla="*/ 125 w 1038"/>
                <a:gd name="T91" fmla="*/ 2605 h 2686"/>
                <a:gd name="T92" fmla="*/ 218 w 1038"/>
                <a:gd name="T93" fmla="*/ 2487 h 2686"/>
                <a:gd name="T94" fmla="*/ 226 w 1038"/>
                <a:gd name="T95" fmla="*/ 2335 h 2686"/>
                <a:gd name="T96" fmla="*/ 241 w 1038"/>
                <a:gd name="T97" fmla="*/ 1952 h 2686"/>
                <a:gd name="T98" fmla="*/ 239 w 1038"/>
                <a:gd name="T99" fmla="*/ 1595 h 2686"/>
                <a:gd name="T100" fmla="*/ 165 w 1038"/>
                <a:gd name="T101" fmla="*/ 1387 h 2686"/>
                <a:gd name="T102" fmla="*/ 186 w 1038"/>
                <a:gd name="T103" fmla="*/ 1076 h 2686"/>
                <a:gd name="T104" fmla="*/ 184 w 1038"/>
                <a:gd name="T105" fmla="*/ 795 h 2686"/>
                <a:gd name="T106" fmla="*/ 23 w 1038"/>
                <a:gd name="T107" fmla="*/ 806 h 2686"/>
                <a:gd name="T108" fmla="*/ 61 w 1038"/>
                <a:gd name="T109" fmla="*/ 586 h 2686"/>
                <a:gd name="T110" fmla="*/ 199 w 1038"/>
                <a:gd name="T111" fmla="*/ 362 h 2686"/>
                <a:gd name="T112" fmla="*/ 247 w 1038"/>
                <a:gd name="T113" fmla="*/ 262 h 2686"/>
                <a:gd name="T114" fmla="*/ 315 w 1038"/>
                <a:gd name="T115" fmla="*/ 205 h 2686"/>
                <a:gd name="T116" fmla="*/ 311 w 1038"/>
                <a:gd name="T117" fmla="*/ 66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8" h="2686">
                  <a:moveTo>
                    <a:pt x="795" y="1463"/>
                  </a:moveTo>
                  <a:lnTo>
                    <a:pt x="791" y="1466"/>
                  </a:lnTo>
                  <a:lnTo>
                    <a:pt x="786" y="1466"/>
                  </a:lnTo>
                  <a:lnTo>
                    <a:pt x="784" y="1470"/>
                  </a:lnTo>
                  <a:lnTo>
                    <a:pt x="780" y="1472"/>
                  </a:lnTo>
                  <a:lnTo>
                    <a:pt x="778" y="1474"/>
                  </a:lnTo>
                  <a:lnTo>
                    <a:pt x="774" y="1476"/>
                  </a:lnTo>
                  <a:lnTo>
                    <a:pt x="770" y="1478"/>
                  </a:lnTo>
                  <a:lnTo>
                    <a:pt x="765" y="1480"/>
                  </a:lnTo>
                  <a:lnTo>
                    <a:pt x="763" y="1480"/>
                  </a:lnTo>
                  <a:lnTo>
                    <a:pt x="761" y="1482"/>
                  </a:lnTo>
                  <a:lnTo>
                    <a:pt x="759" y="1485"/>
                  </a:lnTo>
                  <a:lnTo>
                    <a:pt x="755" y="1487"/>
                  </a:lnTo>
                  <a:lnTo>
                    <a:pt x="751" y="1489"/>
                  </a:lnTo>
                  <a:lnTo>
                    <a:pt x="746" y="1489"/>
                  </a:lnTo>
                  <a:lnTo>
                    <a:pt x="744" y="1489"/>
                  </a:lnTo>
                  <a:lnTo>
                    <a:pt x="740" y="1489"/>
                  </a:lnTo>
                  <a:lnTo>
                    <a:pt x="736" y="1487"/>
                  </a:lnTo>
                  <a:lnTo>
                    <a:pt x="738" y="1514"/>
                  </a:lnTo>
                  <a:lnTo>
                    <a:pt x="795" y="1504"/>
                  </a:lnTo>
                  <a:lnTo>
                    <a:pt x="797" y="1499"/>
                  </a:lnTo>
                  <a:lnTo>
                    <a:pt x="797" y="1495"/>
                  </a:lnTo>
                  <a:lnTo>
                    <a:pt x="797" y="1491"/>
                  </a:lnTo>
                  <a:lnTo>
                    <a:pt x="797" y="1487"/>
                  </a:lnTo>
                  <a:lnTo>
                    <a:pt x="797" y="1482"/>
                  </a:lnTo>
                  <a:lnTo>
                    <a:pt x="799" y="1480"/>
                  </a:lnTo>
                  <a:lnTo>
                    <a:pt x="799" y="1478"/>
                  </a:lnTo>
                  <a:lnTo>
                    <a:pt x="801" y="1478"/>
                  </a:lnTo>
                  <a:lnTo>
                    <a:pt x="803" y="1476"/>
                  </a:lnTo>
                  <a:lnTo>
                    <a:pt x="803" y="1474"/>
                  </a:lnTo>
                  <a:lnTo>
                    <a:pt x="803" y="1470"/>
                  </a:lnTo>
                  <a:lnTo>
                    <a:pt x="801" y="1463"/>
                  </a:lnTo>
                  <a:lnTo>
                    <a:pt x="795" y="1463"/>
                  </a:lnTo>
                  <a:close/>
                  <a:moveTo>
                    <a:pt x="687" y="1102"/>
                  </a:moveTo>
                  <a:lnTo>
                    <a:pt x="687" y="1104"/>
                  </a:lnTo>
                  <a:lnTo>
                    <a:pt x="685" y="1104"/>
                  </a:lnTo>
                  <a:lnTo>
                    <a:pt x="685" y="1104"/>
                  </a:lnTo>
                  <a:lnTo>
                    <a:pt x="685" y="1106"/>
                  </a:lnTo>
                  <a:lnTo>
                    <a:pt x="685" y="1110"/>
                  </a:lnTo>
                  <a:lnTo>
                    <a:pt x="685" y="1115"/>
                  </a:lnTo>
                  <a:lnTo>
                    <a:pt x="683" y="1131"/>
                  </a:lnTo>
                  <a:lnTo>
                    <a:pt x="687" y="1144"/>
                  </a:lnTo>
                  <a:lnTo>
                    <a:pt x="693" y="1150"/>
                  </a:lnTo>
                  <a:lnTo>
                    <a:pt x="693" y="1140"/>
                  </a:lnTo>
                  <a:lnTo>
                    <a:pt x="691" y="1125"/>
                  </a:lnTo>
                  <a:lnTo>
                    <a:pt x="691" y="1112"/>
                  </a:lnTo>
                  <a:lnTo>
                    <a:pt x="691" y="1108"/>
                  </a:lnTo>
                  <a:lnTo>
                    <a:pt x="691" y="1106"/>
                  </a:lnTo>
                  <a:lnTo>
                    <a:pt x="689" y="1104"/>
                  </a:lnTo>
                  <a:lnTo>
                    <a:pt x="687" y="1102"/>
                  </a:lnTo>
                  <a:close/>
                  <a:moveTo>
                    <a:pt x="286" y="300"/>
                  </a:moveTo>
                  <a:lnTo>
                    <a:pt x="281" y="307"/>
                  </a:lnTo>
                  <a:lnTo>
                    <a:pt x="277" y="311"/>
                  </a:lnTo>
                  <a:lnTo>
                    <a:pt x="275" y="317"/>
                  </a:lnTo>
                  <a:lnTo>
                    <a:pt x="273" y="322"/>
                  </a:lnTo>
                  <a:lnTo>
                    <a:pt x="269" y="330"/>
                  </a:lnTo>
                  <a:lnTo>
                    <a:pt x="267" y="336"/>
                  </a:lnTo>
                  <a:lnTo>
                    <a:pt x="264" y="341"/>
                  </a:lnTo>
                  <a:lnTo>
                    <a:pt x="264" y="345"/>
                  </a:lnTo>
                  <a:lnTo>
                    <a:pt x="264" y="349"/>
                  </a:lnTo>
                  <a:lnTo>
                    <a:pt x="264" y="351"/>
                  </a:lnTo>
                  <a:lnTo>
                    <a:pt x="269" y="355"/>
                  </a:lnTo>
                  <a:lnTo>
                    <a:pt x="273" y="362"/>
                  </a:lnTo>
                  <a:lnTo>
                    <a:pt x="279" y="351"/>
                  </a:lnTo>
                  <a:lnTo>
                    <a:pt x="286" y="339"/>
                  </a:lnTo>
                  <a:lnTo>
                    <a:pt x="290" y="324"/>
                  </a:lnTo>
                  <a:lnTo>
                    <a:pt x="300" y="313"/>
                  </a:lnTo>
                  <a:lnTo>
                    <a:pt x="298" y="309"/>
                  </a:lnTo>
                  <a:lnTo>
                    <a:pt x="296" y="305"/>
                  </a:lnTo>
                  <a:lnTo>
                    <a:pt x="292" y="300"/>
                  </a:lnTo>
                  <a:lnTo>
                    <a:pt x="286" y="300"/>
                  </a:lnTo>
                  <a:close/>
                  <a:moveTo>
                    <a:pt x="338" y="277"/>
                  </a:moveTo>
                  <a:lnTo>
                    <a:pt x="326" y="288"/>
                  </a:lnTo>
                  <a:lnTo>
                    <a:pt x="334" y="305"/>
                  </a:lnTo>
                  <a:lnTo>
                    <a:pt x="340" y="324"/>
                  </a:lnTo>
                  <a:lnTo>
                    <a:pt x="345" y="341"/>
                  </a:lnTo>
                  <a:lnTo>
                    <a:pt x="340" y="362"/>
                  </a:lnTo>
                  <a:lnTo>
                    <a:pt x="336" y="366"/>
                  </a:lnTo>
                  <a:lnTo>
                    <a:pt x="332" y="366"/>
                  </a:lnTo>
                  <a:lnTo>
                    <a:pt x="328" y="364"/>
                  </a:lnTo>
                  <a:lnTo>
                    <a:pt x="326" y="360"/>
                  </a:lnTo>
                  <a:lnTo>
                    <a:pt x="321" y="355"/>
                  </a:lnTo>
                  <a:lnTo>
                    <a:pt x="319" y="351"/>
                  </a:lnTo>
                  <a:lnTo>
                    <a:pt x="317" y="347"/>
                  </a:lnTo>
                  <a:lnTo>
                    <a:pt x="315" y="345"/>
                  </a:lnTo>
                  <a:lnTo>
                    <a:pt x="315" y="343"/>
                  </a:lnTo>
                  <a:lnTo>
                    <a:pt x="307" y="351"/>
                  </a:lnTo>
                  <a:lnTo>
                    <a:pt x="302" y="366"/>
                  </a:lnTo>
                  <a:lnTo>
                    <a:pt x="296" y="383"/>
                  </a:lnTo>
                  <a:lnTo>
                    <a:pt x="292" y="393"/>
                  </a:lnTo>
                  <a:lnTo>
                    <a:pt x="286" y="408"/>
                  </a:lnTo>
                  <a:lnTo>
                    <a:pt x="279" y="417"/>
                  </a:lnTo>
                  <a:lnTo>
                    <a:pt x="271" y="425"/>
                  </a:lnTo>
                  <a:lnTo>
                    <a:pt x="262" y="436"/>
                  </a:lnTo>
                  <a:lnTo>
                    <a:pt x="262" y="440"/>
                  </a:lnTo>
                  <a:lnTo>
                    <a:pt x="262" y="440"/>
                  </a:lnTo>
                  <a:lnTo>
                    <a:pt x="264" y="442"/>
                  </a:lnTo>
                  <a:lnTo>
                    <a:pt x="264" y="444"/>
                  </a:lnTo>
                  <a:lnTo>
                    <a:pt x="264" y="444"/>
                  </a:lnTo>
                  <a:lnTo>
                    <a:pt x="262" y="448"/>
                  </a:lnTo>
                  <a:lnTo>
                    <a:pt x="260" y="453"/>
                  </a:lnTo>
                  <a:lnTo>
                    <a:pt x="258" y="455"/>
                  </a:lnTo>
                  <a:lnTo>
                    <a:pt x="256" y="459"/>
                  </a:lnTo>
                  <a:lnTo>
                    <a:pt x="256" y="463"/>
                  </a:lnTo>
                  <a:lnTo>
                    <a:pt x="256" y="467"/>
                  </a:lnTo>
                  <a:lnTo>
                    <a:pt x="269" y="465"/>
                  </a:lnTo>
                  <a:lnTo>
                    <a:pt x="286" y="459"/>
                  </a:lnTo>
                  <a:lnTo>
                    <a:pt x="302" y="451"/>
                  </a:lnTo>
                  <a:lnTo>
                    <a:pt x="313" y="444"/>
                  </a:lnTo>
                  <a:lnTo>
                    <a:pt x="328" y="436"/>
                  </a:lnTo>
                  <a:lnTo>
                    <a:pt x="338" y="429"/>
                  </a:lnTo>
                  <a:lnTo>
                    <a:pt x="347" y="421"/>
                  </a:lnTo>
                  <a:lnTo>
                    <a:pt x="355" y="404"/>
                  </a:lnTo>
                  <a:lnTo>
                    <a:pt x="362" y="398"/>
                  </a:lnTo>
                  <a:lnTo>
                    <a:pt x="364" y="393"/>
                  </a:lnTo>
                  <a:lnTo>
                    <a:pt x="366" y="389"/>
                  </a:lnTo>
                  <a:lnTo>
                    <a:pt x="366" y="381"/>
                  </a:lnTo>
                  <a:lnTo>
                    <a:pt x="364" y="366"/>
                  </a:lnTo>
                  <a:lnTo>
                    <a:pt x="357" y="341"/>
                  </a:lnTo>
                  <a:lnTo>
                    <a:pt x="355" y="334"/>
                  </a:lnTo>
                  <a:lnTo>
                    <a:pt x="351" y="326"/>
                  </a:lnTo>
                  <a:lnTo>
                    <a:pt x="349" y="319"/>
                  </a:lnTo>
                  <a:lnTo>
                    <a:pt x="345" y="313"/>
                  </a:lnTo>
                  <a:lnTo>
                    <a:pt x="340" y="294"/>
                  </a:lnTo>
                  <a:lnTo>
                    <a:pt x="338" y="277"/>
                  </a:lnTo>
                  <a:close/>
                  <a:moveTo>
                    <a:pt x="400" y="0"/>
                  </a:moveTo>
                  <a:lnTo>
                    <a:pt x="425" y="0"/>
                  </a:lnTo>
                  <a:lnTo>
                    <a:pt x="448" y="7"/>
                  </a:lnTo>
                  <a:lnTo>
                    <a:pt x="469" y="17"/>
                  </a:lnTo>
                  <a:lnTo>
                    <a:pt x="488" y="30"/>
                  </a:lnTo>
                  <a:lnTo>
                    <a:pt x="501" y="47"/>
                  </a:lnTo>
                  <a:lnTo>
                    <a:pt x="507" y="68"/>
                  </a:lnTo>
                  <a:lnTo>
                    <a:pt x="512" y="100"/>
                  </a:lnTo>
                  <a:lnTo>
                    <a:pt x="514" y="131"/>
                  </a:lnTo>
                  <a:lnTo>
                    <a:pt x="510" y="161"/>
                  </a:lnTo>
                  <a:lnTo>
                    <a:pt x="514" y="165"/>
                  </a:lnTo>
                  <a:lnTo>
                    <a:pt x="516" y="167"/>
                  </a:lnTo>
                  <a:lnTo>
                    <a:pt x="518" y="169"/>
                  </a:lnTo>
                  <a:lnTo>
                    <a:pt x="518" y="171"/>
                  </a:lnTo>
                  <a:lnTo>
                    <a:pt x="518" y="176"/>
                  </a:lnTo>
                  <a:lnTo>
                    <a:pt x="516" y="182"/>
                  </a:lnTo>
                  <a:lnTo>
                    <a:pt x="518" y="190"/>
                  </a:lnTo>
                  <a:lnTo>
                    <a:pt x="518" y="197"/>
                  </a:lnTo>
                  <a:lnTo>
                    <a:pt x="518" y="203"/>
                  </a:lnTo>
                  <a:lnTo>
                    <a:pt x="520" y="210"/>
                  </a:lnTo>
                  <a:lnTo>
                    <a:pt x="518" y="229"/>
                  </a:lnTo>
                  <a:lnTo>
                    <a:pt x="518" y="239"/>
                  </a:lnTo>
                  <a:lnTo>
                    <a:pt x="514" y="245"/>
                  </a:lnTo>
                  <a:lnTo>
                    <a:pt x="512" y="245"/>
                  </a:lnTo>
                  <a:lnTo>
                    <a:pt x="507" y="245"/>
                  </a:lnTo>
                  <a:lnTo>
                    <a:pt x="503" y="245"/>
                  </a:lnTo>
                  <a:lnTo>
                    <a:pt x="501" y="275"/>
                  </a:lnTo>
                  <a:lnTo>
                    <a:pt x="505" y="305"/>
                  </a:lnTo>
                  <a:lnTo>
                    <a:pt x="512" y="332"/>
                  </a:lnTo>
                  <a:lnTo>
                    <a:pt x="522" y="355"/>
                  </a:lnTo>
                  <a:lnTo>
                    <a:pt x="533" y="370"/>
                  </a:lnTo>
                  <a:lnTo>
                    <a:pt x="537" y="374"/>
                  </a:lnTo>
                  <a:lnTo>
                    <a:pt x="543" y="381"/>
                  </a:lnTo>
                  <a:lnTo>
                    <a:pt x="550" y="385"/>
                  </a:lnTo>
                  <a:lnTo>
                    <a:pt x="556" y="389"/>
                  </a:lnTo>
                  <a:lnTo>
                    <a:pt x="560" y="393"/>
                  </a:lnTo>
                  <a:lnTo>
                    <a:pt x="581" y="406"/>
                  </a:lnTo>
                  <a:lnTo>
                    <a:pt x="605" y="415"/>
                  </a:lnTo>
                  <a:lnTo>
                    <a:pt x="628" y="425"/>
                  </a:lnTo>
                  <a:lnTo>
                    <a:pt x="649" y="436"/>
                  </a:lnTo>
                  <a:lnTo>
                    <a:pt x="664" y="444"/>
                  </a:lnTo>
                  <a:lnTo>
                    <a:pt x="679" y="451"/>
                  </a:lnTo>
                  <a:lnTo>
                    <a:pt x="700" y="455"/>
                  </a:lnTo>
                  <a:lnTo>
                    <a:pt x="719" y="459"/>
                  </a:lnTo>
                  <a:lnTo>
                    <a:pt x="738" y="465"/>
                  </a:lnTo>
                  <a:lnTo>
                    <a:pt x="755" y="476"/>
                  </a:lnTo>
                  <a:lnTo>
                    <a:pt x="763" y="493"/>
                  </a:lnTo>
                  <a:lnTo>
                    <a:pt x="778" y="556"/>
                  </a:lnTo>
                  <a:lnTo>
                    <a:pt x="789" y="626"/>
                  </a:lnTo>
                  <a:lnTo>
                    <a:pt x="795" y="698"/>
                  </a:lnTo>
                  <a:lnTo>
                    <a:pt x="801" y="772"/>
                  </a:lnTo>
                  <a:lnTo>
                    <a:pt x="808" y="846"/>
                  </a:lnTo>
                  <a:lnTo>
                    <a:pt x="814" y="941"/>
                  </a:lnTo>
                  <a:lnTo>
                    <a:pt x="816" y="1036"/>
                  </a:lnTo>
                  <a:lnTo>
                    <a:pt x="822" y="1136"/>
                  </a:lnTo>
                  <a:lnTo>
                    <a:pt x="822" y="1150"/>
                  </a:lnTo>
                  <a:lnTo>
                    <a:pt x="824" y="1176"/>
                  </a:lnTo>
                  <a:lnTo>
                    <a:pt x="824" y="1208"/>
                  </a:lnTo>
                  <a:lnTo>
                    <a:pt x="824" y="1239"/>
                  </a:lnTo>
                  <a:lnTo>
                    <a:pt x="824" y="1271"/>
                  </a:lnTo>
                  <a:lnTo>
                    <a:pt x="824" y="1301"/>
                  </a:lnTo>
                  <a:lnTo>
                    <a:pt x="822" y="1322"/>
                  </a:lnTo>
                  <a:lnTo>
                    <a:pt x="820" y="1330"/>
                  </a:lnTo>
                  <a:lnTo>
                    <a:pt x="816" y="1341"/>
                  </a:lnTo>
                  <a:lnTo>
                    <a:pt x="816" y="1356"/>
                  </a:lnTo>
                  <a:lnTo>
                    <a:pt x="816" y="1373"/>
                  </a:lnTo>
                  <a:lnTo>
                    <a:pt x="816" y="1392"/>
                  </a:lnTo>
                  <a:lnTo>
                    <a:pt x="816" y="1408"/>
                  </a:lnTo>
                  <a:lnTo>
                    <a:pt x="816" y="1423"/>
                  </a:lnTo>
                  <a:lnTo>
                    <a:pt x="814" y="1434"/>
                  </a:lnTo>
                  <a:lnTo>
                    <a:pt x="816" y="1442"/>
                  </a:lnTo>
                  <a:lnTo>
                    <a:pt x="818" y="1451"/>
                  </a:lnTo>
                  <a:lnTo>
                    <a:pt x="822" y="1461"/>
                  </a:lnTo>
                  <a:lnTo>
                    <a:pt x="822" y="1468"/>
                  </a:lnTo>
                  <a:lnTo>
                    <a:pt x="822" y="1474"/>
                  </a:lnTo>
                  <a:lnTo>
                    <a:pt x="822" y="1478"/>
                  </a:lnTo>
                  <a:lnTo>
                    <a:pt x="827" y="1485"/>
                  </a:lnTo>
                  <a:lnTo>
                    <a:pt x="829" y="1487"/>
                  </a:lnTo>
                  <a:lnTo>
                    <a:pt x="831" y="1489"/>
                  </a:lnTo>
                  <a:lnTo>
                    <a:pt x="833" y="1491"/>
                  </a:lnTo>
                  <a:lnTo>
                    <a:pt x="833" y="1491"/>
                  </a:lnTo>
                  <a:lnTo>
                    <a:pt x="833" y="1491"/>
                  </a:lnTo>
                  <a:lnTo>
                    <a:pt x="833" y="1491"/>
                  </a:lnTo>
                  <a:lnTo>
                    <a:pt x="833" y="1493"/>
                  </a:lnTo>
                  <a:lnTo>
                    <a:pt x="833" y="1497"/>
                  </a:lnTo>
                  <a:lnTo>
                    <a:pt x="839" y="1497"/>
                  </a:lnTo>
                  <a:lnTo>
                    <a:pt x="846" y="1495"/>
                  </a:lnTo>
                  <a:lnTo>
                    <a:pt x="852" y="1493"/>
                  </a:lnTo>
                  <a:lnTo>
                    <a:pt x="856" y="1493"/>
                  </a:lnTo>
                  <a:lnTo>
                    <a:pt x="863" y="1491"/>
                  </a:lnTo>
                  <a:lnTo>
                    <a:pt x="867" y="1489"/>
                  </a:lnTo>
                  <a:lnTo>
                    <a:pt x="869" y="1487"/>
                  </a:lnTo>
                  <a:lnTo>
                    <a:pt x="869" y="1485"/>
                  </a:lnTo>
                  <a:lnTo>
                    <a:pt x="869" y="1482"/>
                  </a:lnTo>
                  <a:lnTo>
                    <a:pt x="869" y="1480"/>
                  </a:lnTo>
                  <a:lnTo>
                    <a:pt x="869" y="1478"/>
                  </a:lnTo>
                  <a:lnTo>
                    <a:pt x="871" y="1478"/>
                  </a:lnTo>
                  <a:lnTo>
                    <a:pt x="909" y="1474"/>
                  </a:lnTo>
                  <a:lnTo>
                    <a:pt x="915" y="1474"/>
                  </a:lnTo>
                  <a:lnTo>
                    <a:pt x="917" y="1474"/>
                  </a:lnTo>
                  <a:lnTo>
                    <a:pt x="922" y="1478"/>
                  </a:lnTo>
                  <a:lnTo>
                    <a:pt x="924" y="1480"/>
                  </a:lnTo>
                  <a:lnTo>
                    <a:pt x="926" y="1482"/>
                  </a:lnTo>
                  <a:lnTo>
                    <a:pt x="951" y="1478"/>
                  </a:lnTo>
                  <a:lnTo>
                    <a:pt x="968" y="1474"/>
                  </a:lnTo>
                  <a:lnTo>
                    <a:pt x="981" y="1474"/>
                  </a:lnTo>
                  <a:lnTo>
                    <a:pt x="989" y="1480"/>
                  </a:lnTo>
                  <a:lnTo>
                    <a:pt x="996" y="1495"/>
                  </a:lnTo>
                  <a:lnTo>
                    <a:pt x="1002" y="1525"/>
                  </a:lnTo>
                  <a:lnTo>
                    <a:pt x="1010" y="1586"/>
                  </a:lnTo>
                  <a:lnTo>
                    <a:pt x="1019" y="1647"/>
                  </a:lnTo>
                  <a:lnTo>
                    <a:pt x="1021" y="1662"/>
                  </a:lnTo>
                  <a:lnTo>
                    <a:pt x="1023" y="1690"/>
                  </a:lnTo>
                  <a:lnTo>
                    <a:pt x="1025" y="1724"/>
                  </a:lnTo>
                  <a:lnTo>
                    <a:pt x="1029" y="1762"/>
                  </a:lnTo>
                  <a:lnTo>
                    <a:pt x="1032" y="1802"/>
                  </a:lnTo>
                  <a:lnTo>
                    <a:pt x="1034" y="1838"/>
                  </a:lnTo>
                  <a:lnTo>
                    <a:pt x="1036" y="1869"/>
                  </a:lnTo>
                  <a:lnTo>
                    <a:pt x="1038" y="1893"/>
                  </a:lnTo>
                  <a:lnTo>
                    <a:pt x="1036" y="1903"/>
                  </a:lnTo>
                  <a:lnTo>
                    <a:pt x="1032" y="1905"/>
                  </a:lnTo>
                  <a:lnTo>
                    <a:pt x="1025" y="1908"/>
                  </a:lnTo>
                  <a:lnTo>
                    <a:pt x="1017" y="1910"/>
                  </a:lnTo>
                  <a:lnTo>
                    <a:pt x="1013" y="1912"/>
                  </a:lnTo>
                  <a:lnTo>
                    <a:pt x="964" y="1922"/>
                  </a:lnTo>
                  <a:lnTo>
                    <a:pt x="915" y="1935"/>
                  </a:lnTo>
                  <a:lnTo>
                    <a:pt x="869" y="1948"/>
                  </a:lnTo>
                  <a:lnTo>
                    <a:pt x="856" y="1952"/>
                  </a:lnTo>
                  <a:lnTo>
                    <a:pt x="837" y="1956"/>
                  </a:lnTo>
                  <a:lnTo>
                    <a:pt x="814" y="1962"/>
                  </a:lnTo>
                  <a:lnTo>
                    <a:pt x="791" y="1969"/>
                  </a:lnTo>
                  <a:lnTo>
                    <a:pt x="767" y="1975"/>
                  </a:lnTo>
                  <a:lnTo>
                    <a:pt x="751" y="1982"/>
                  </a:lnTo>
                  <a:lnTo>
                    <a:pt x="742" y="1986"/>
                  </a:lnTo>
                  <a:lnTo>
                    <a:pt x="742" y="2001"/>
                  </a:lnTo>
                  <a:lnTo>
                    <a:pt x="742" y="2030"/>
                  </a:lnTo>
                  <a:lnTo>
                    <a:pt x="742" y="2068"/>
                  </a:lnTo>
                  <a:lnTo>
                    <a:pt x="744" y="2115"/>
                  </a:lnTo>
                  <a:lnTo>
                    <a:pt x="744" y="2168"/>
                  </a:lnTo>
                  <a:lnTo>
                    <a:pt x="744" y="2225"/>
                  </a:lnTo>
                  <a:lnTo>
                    <a:pt x="746" y="2284"/>
                  </a:lnTo>
                  <a:lnTo>
                    <a:pt x="746" y="2343"/>
                  </a:lnTo>
                  <a:lnTo>
                    <a:pt x="748" y="2398"/>
                  </a:lnTo>
                  <a:lnTo>
                    <a:pt x="748" y="2449"/>
                  </a:lnTo>
                  <a:lnTo>
                    <a:pt x="751" y="2493"/>
                  </a:lnTo>
                  <a:lnTo>
                    <a:pt x="753" y="2529"/>
                  </a:lnTo>
                  <a:lnTo>
                    <a:pt x="755" y="2555"/>
                  </a:lnTo>
                  <a:lnTo>
                    <a:pt x="757" y="2565"/>
                  </a:lnTo>
                  <a:lnTo>
                    <a:pt x="770" y="2595"/>
                  </a:lnTo>
                  <a:lnTo>
                    <a:pt x="774" y="2626"/>
                  </a:lnTo>
                  <a:lnTo>
                    <a:pt x="770" y="2658"/>
                  </a:lnTo>
                  <a:lnTo>
                    <a:pt x="767" y="2662"/>
                  </a:lnTo>
                  <a:lnTo>
                    <a:pt x="763" y="2669"/>
                  </a:lnTo>
                  <a:lnTo>
                    <a:pt x="757" y="2673"/>
                  </a:lnTo>
                  <a:lnTo>
                    <a:pt x="748" y="2677"/>
                  </a:lnTo>
                  <a:lnTo>
                    <a:pt x="742" y="2681"/>
                  </a:lnTo>
                  <a:lnTo>
                    <a:pt x="738" y="2684"/>
                  </a:lnTo>
                  <a:lnTo>
                    <a:pt x="717" y="2686"/>
                  </a:lnTo>
                  <a:lnTo>
                    <a:pt x="689" y="2686"/>
                  </a:lnTo>
                  <a:lnTo>
                    <a:pt x="664" y="2684"/>
                  </a:lnTo>
                  <a:lnTo>
                    <a:pt x="645" y="2677"/>
                  </a:lnTo>
                  <a:lnTo>
                    <a:pt x="632" y="2665"/>
                  </a:lnTo>
                  <a:lnTo>
                    <a:pt x="628" y="2652"/>
                  </a:lnTo>
                  <a:lnTo>
                    <a:pt x="628" y="2635"/>
                  </a:lnTo>
                  <a:lnTo>
                    <a:pt x="626" y="2629"/>
                  </a:lnTo>
                  <a:lnTo>
                    <a:pt x="628" y="2626"/>
                  </a:lnTo>
                  <a:lnTo>
                    <a:pt x="628" y="2624"/>
                  </a:lnTo>
                  <a:lnTo>
                    <a:pt x="630" y="2622"/>
                  </a:lnTo>
                  <a:lnTo>
                    <a:pt x="630" y="2620"/>
                  </a:lnTo>
                  <a:lnTo>
                    <a:pt x="630" y="2618"/>
                  </a:lnTo>
                  <a:lnTo>
                    <a:pt x="630" y="2612"/>
                  </a:lnTo>
                  <a:lnTo>
                    <a:pt x="630" y="2605"/>
                  </a:lnTo>
                  <a:lnTo>
                    <a:pt x="630" y="2601"/>
                  </a:lnTo>
                  <a:lnTo>
                    <a:pt x="632" y="2595"/>
                  </a:lnTo>
                  <a:lnTo>
                    <a:pt x="632" y="2588"/>
                  </a:lnTo>
                  <a:lnTo>
                    <a:pt x="634" y="2576"/>
                  </a:lnTo>
                  <a:lnTo>
                    <a:pt x="638" y="2569"/>
                  </a:lnTo>
                  <a:lnTo>
                    <a:pt x="638" y="2563"/>
                  </a:lnTo>
                  <a:lnTo>
                    <a:pt x="634" y="2557"/>
                  </a:lnTo>
                  <a:lnTo>
                    <a:pt x="628" y="2548"/>
                  </a:lnTo>
                  <a:lnTo>
                    <a:pt x="607" y="2197"/>
                  </a:lnTo>
                  <a:lnTo>
                    <a:pt x="598" y="2149"/>
                  </a:lnTo>
                  <a:lnTo>
                    <a:pt x="590" y="2098"/>
                  </a:lnTo>
                  <a:lnTo>
                    <a:pt x="579" y="2049"/>
                  </a:lnTo>
                  <a:lnTo>
                    <a:pt x="569" y="2001"/>
                  </a:lnTo>
                  <a:lnTo>
                    <a:pt x="537" y="1996"/>
                  </a:lnTo>
                  <a:lnTo>
                    <a:pt x="535" y="1984"/>
                  </a:lnTo>
                  <a:lnTo>
                    <a:pt x="531" y="1960"/>
                  </a:lnTo>
                  <a:lnTo>
                    <a:pt x="529" y="1929"/>
                  </a:lnTo>
                  <a:lnTo>
                    <a:pt x="524" y="1895"/>
                  </a:lnTo>
                  <a:lnTo>
                    <a:pt x="522" y="1861"/>
                  </a:lnTo>
                  <a:lnTo>
                    <a:pt x="520" y="1833"/>
                  </a:lnTo>
                  <a:lnTo>
                    <a:pt x="518" y="1817"/>
                  </a:lnTo>
                  <a:lnTo>
                    <a:pt x="516" y="1800"/>
                  </a:lnTo>
                  <a:lnTo>
                    <a:pt x="512" y="1776"/>
                  </a:lnTo>
                  <a:lnTo>
                    <a:pt x="505" y="1749"/>
                  </a:lnTo>
                  <a:lnTo>
                    <a:pt x="497" y="1719"/>
                  </a:lnTo>
                  <a:lnTo>
                    <a:pt x="491" y="1692"/>
                  </a:lnTo>
                  <a:lnTo>
                    <a:pt x="484" y="1671"/>
                  </a:lnTo>
                  <a:lnTo>
                    <a:pt x="478" y="1660"/>
                  </a:lnTo>
                  <a:lnTo>
                    <a:pt x="472" y="1666"/>
                  </a:lnTo>
                  <a:lnTo>
                    <a:pt x="467" y="1679"/>
                  </a:lnTo>
                  <a:lnTo>
                    <a:pt x="467" y="1696"/>
                  </a:lnTo>
                  <a:lnTo>
                    <a:pt x="467" y="1713"/>
                  </a:lnTo>
                  <a:lnTo>
                    <a:pt x="467" y="1728"/>
                  </a:lnTo>
                  <a:lnTo>
                    <a:pt x="467" y="1738"/>
                  </a:lnTo>
                  <a:lnTo>
                    <a:pt x="463" y="1764"/>
                  </a:lnTo>
                  <a:lnTo>
                    <a:pt x="457" y="1791"/>
                  </a:lnTo>
                  <a:lnTo>
                    <a:pt x="450" y="1814"/>
                  </a:lnTo>
                  <a:lnTo>
                    <a:pt x="440" y="1867"/>
                  </a:lnTo>
                  <a:lnTo>
                    <a:pt x="436" y="1924"/>
                  </a:lnTo>
                  <a:lnTo>
                    <a:pt x="433" y="1979"/>
                  </a:lnTo>
                  <a:lnTo>
                    <a:pt x="433" y="2003"/>
                  </a:lnTo>
                  <a:lnTo>
                    <a:pt x="431" y="2034"/>
                  </a:lnTo>
                  <a:lnTo>
                    <a:pt x="429" y="2077"/>
                  </a:lnTo>
                  <a:lnTo>
                    <a:pt x="427" y="2125"/>
                  </a:lnTo>
                  <a:lnTo>
                    <a:pt x="425" y="2176"/>
                  </a:lnTo>
                  <a:lnTo>
                    <a:pt x="421" y="2231"/>
                  </a:lnTo>
                  <a:lnTo>
                    <a:pt x="419" y="2284"/>
                  </a:lnTo>
                  <a:lnTo>
                    <a:pt x="414" y="2333"/>
                  </a:lnTo>
                  <a:lnTo>
                    <a:pt x="410" y="2377"/>
                  </a:lnTo>
                  <a:lnTo>
                    <a:pt x="408" y="2413"/>
                  </a:lnTo>
                  <a:lnTo>
                    <a:pt x="406" y="2440"/>
                  </a:lnTo>
                  <a:lnTo>
                    <a:pt x="404" y="2453"/>
                  </a:lnTo>
                  <a:lnTo>
                    <a:pt x="398" y="2470"/>
                  </a:lnTo>
                  <a:lnTo>
                    <a:pt x="393" y="2483"/>
                  </a:lnTo>
                  <a:lnTo>
                    <a:pt x="389" y="2495"/>
                  </a:lnTo>
                  <a:lnTo>
                    <a:pt x="389" y="2508"/>
                  </a:lnTo>
                  <a:lnTo>
                    <a:pt x="391" y="2529"/>
                  </a:lnTo>
                  <a:lnTo>
                    <a:pt x="391" y="2546"/>
                  </a:lnTo>
                  <a:lnTo>
                    <a:pt x="391" y="2565"/>
                  </a:lnTo>
                  <a:lnTo>
                    <a:pt x="387" y="2582"/>
                  </a:lnTo>
                  <a:lnTo>
                    <a:pt x="376" y="2597"/>
                  </a:lnTo>
                  <a:lnTo>
                    <a:pt x="340" y="2620"/>
                  </a:lnTo>
                  <a:lnTo>
                    <a:pt x="305" y="2635"/>
                  </a:lnTo>
                  <a:lnTo>
                    <a:pt x="267" y="2643"/>
                  </a:lnTo>
                  <a:lnTo>
                    <a:pt x="228" y="2645"/>
                  </a:lnTo>
                  <a:lnTo>
                    <a:pt x="193" y="2645"/>
                  </a:lnTo>
                  <a:lnTo>
                    <a:pt x="178" y="2643"/>
                  </a:lnTo>
                  <a:lnTo>
                    <a:pt x="163" y="2639"/>
                  </a:lnTo>
                  <a:lnTo>
                    <a:pt x="146" y="2631"/>
                  </a:lnTo>
                  <a:lnTo>
                    <a:pt x="133" y="2620"/>
                  </a:lnTo>
                  <a:lnTo>
                    <a:pt x="125" y="2605"/>
                  </a:lnTo>
                  <a:lnTo>
                    <a:pt x="125" y="2586"/>
                  </a:lnTo>
                  <a:lnTo>
                    <a:pt x="133" y="2563"/>
                  </a:lnTo>
                  <a:lnTo>
                    <a:pt x="144" y="2552"/>
                  </a:lnTo>
                  <a:lnTo>
                    <a:pt x="165" y="2540"/>
                  </a:lnTo>
                  <a:lnTo>
                    <a:pt x="186" y="2527"/>
                  </a:lnTo>
                  <a:lnTo>
                    <a:pt x="203" y="2512"/>
                  </a:lnTo>
                  <a:lnTo>
                    <a:pt x="212" y="2500"/>
                  </a:lnTo>
                  <a:lnTo>
                    <a:pt x="218" y="2487"/>
                  </a:lnTo>
                  <a:lnTo>
                    <a:pt x="222" y="2470"/>
                  </a:lnTo>
                  <a:lnTo>
                    <a:pt x="222" y="2453"/>
                  </a:lnTo>
                  <a:lnTo>
                    <a:pt x="222" y="2436"/>
                  </a:lnTo>
                  <a:lnTo>
                    <a:pt x="224" y="2413"/>
                  </a:lnTo>
                  <a:lnTo>
                    <a:pt x="224" y="2388"/>
                  </a:lnTo>
                  <a:lnTo>
                    <a:pt x="224" y="2366"/>
                  </a:lnTo>
                  <a:lnTo>
                    <a:pt x="224" y="2356"/>
                  </a:lnTo>
                  <a:lnTo>
                    <a:pt x="226" y="2335"/>
                  </a:lnTo>
                  <a:lnTo>
                    <a:pt x="226" y="2303"/>
                  </a:lnTo>
                  <a:lnTo>
                    <a:pt x="228" y="2263"/>
                  </a:lnTo>
                  <a:lnTo>
                    <a:pt x="231" y="2214"/>
                  </a:lnTo>
                  <a:lnTo>
                    <a:pt x="233" y="2163"/>
                  </a:lnTo>
                  <a:lnTo>
                    <a:pt x="235" y="2108"/>
                  </a:lnTo>
                  <a:lnTo>
                    <a:pt x="237" y="2053"/>
                  </a:lnTo>
                  <a:lnTo>
                    <a:pt x="239" y="2001"/>
                  </a:lnTo>
                  <a:lnTo>
                    <a:pt x="241" y="1952"/>
                  </a:lnTo>
                  <a:lnTo>
                    <a:pt x="243" y="1908"/>
                  </a:lnTo>
                  <a:lnTo>
                    <a:pt x="245" y="1874"/>
                  </a:lnTo>
                  <a:lnTo>
                    <a:pt x="245" y="1848"/>
                  </a:lnTo>
                  <a:lnTo>
                    <a:pt x="245" y="1833"/>
                  </a:lnTo>
                  <a:lnTo>
                    <a:pt x="250" y="1764"/>
                  </a:lnTo>
                  <a:lnTo>
                    <a:pt x="250" y="1730"/>
                  </a:lnTo>
                  <a:lnTo>
                    <a:pt x="245" y="1698"/>
                  </a:lnTo>
                  <a:lnTo>
                    <a:pt x="239" y="1595"/>
                  </a:lnTo>
                  <a:lnTo>
                    <a:pt x="237" y="1491"/>
                  </a:lnTo>
                  <a:lnTo>
                    <a:pt x="237" y="1455"/>
                  </a:lnTo>
                  <a:lnTo>
                    <a:pt x="237" y="1419"/>
                  </a:lnTo>
                  <a:lnTo>
                    <a:pt x="224" y="1415"/>
                  </a:lnTo>
                  <a:lnTo>
                    <a:pt x="205" y="1411"/>
                  </a:lnTo>
                  <a:lnTo>
                    <a:pt x="184" y="1406"/>
                  </a:lnTo>
                  <a:lnTo>
                    <a:pt x="167" y="1396"/>
                  </a:lnTo>
                  <a:lnTo>
                    <a:pt x="165" y="1387"/>
                  </a:lnTo>
                  <a:lnTo>
                    <a:pt x="165" y="1375"/>
                  </a:lnTo>
                  <a:lnTo>
                    <a:pt x="165" y="1356"/>
                  </a:lnTo>
                  <a:lnTo>
                    <a:pt x="167" y="1339"/>
                  </a:lnTo>
                  <a:lnTo>
                    <a:pt x="169" y="1322"/>
                  </a:lnTo>
                  <a:lnTo>
                    <a:pt x="171" y="1311"/>
                  </a:lnTo>
                  <a:lnTo>
                    <a:pt x="178" y="1222"/>
                  </a:lnTo>
                  <a:lnTo>
                    <a:pt x="184" y="1136"/>
                  </a:lnTo>
                  <a:lnTo>
                    <a:pt x="186" y="1076"/>
                  </a:lnTo>
                  <a:lnTo>
                    <a:pt x="188" y="1015"/>
                  </a:lnTo>
                  <a:lnTo>
                    <a:pt x="195" y="956"/>
                  </a:lnTo>
                  <a:lnTo>
                    <a:pt x="195" y="941"/>
                  </a:lnTo>
                  <a:lnTo>
                    <a:pt x="193" y="916"/>
                  </a:lnTo>
                  <a:lnTo>
                    <a:pt x="193" y="884"/>
                  </a:lnTo>
                  <a:lnTo>
                    <a:pt x="188" y="850"/>
                  </a:lnTo>
                  <a:lnTo>
                    <a:pt x="186" y="819"/>
                  </a:lnTo>
                  <a:lnTo>
                    <a:pt x="184" y="795"/>
                  </a:lnTo>
                  <a:lnTo>
                    <a:pt x="182" y="780"/>
                  </a:lnTo>
                  <a:lnTo>
                    <a:pt x="161" y="791"/>
                  </a:lnTo>
                  <a:lnTo>
                    <a:pt x="140" y="806"/>
                  </a:lnTo>
                  <a:lnTo>
                    <a:pt x="116" y="816"/>
                  </a:lnTo>
                  <a:lnTo>
                    <a:pt x="93" y="825"/>
                  </a:lnTo>
                  <a:lnTo>
                    <a:pt x="68" y="827"/>
                  </a:lnTo>
                  <a:lnTo>
                    <a:pt x="47" y="821"/>
                  </a:lnTo>
                  <a:lnTo>
                    <a:pt x="23" y="806"/>
                  </a:lnTo>
                  <a:lnTo>
                    <a:pt x="11" y="789"/>
                  </a:lnTo>
                  <a:lnTo>
                    <a:pt x="2" y="768"/>
                  </a:lnTo>
                  <a:lnTo>
                    <a:pt x="0" y="747"/>
                  </a:lnTo>
                  <a:lnTo>
                    <a:pt x="4" y="725"/>
                  </a:lnTo>
                  <a:lnTo>
                    <a:pt x="21" y="683"/>
                  </a:lnTo>
                  <a:lnTo>
                    <a:pt x="34" y="645"/>
                  </a:lnTo>
                  <a:lnTo>
                    <a:pt x="47" y="613"/>
                  </a:lnTo>
                  <a:lnTo>
                    <a:pt x="61" y="586"/>
                  </a:lnTo>
                  <a:lnTo>
                    <a:pt x="76" y="558"/>
                  </a:lnTo>
                  <a:lnTo>
                    <a:pt x="93" y="531"/>
                  </a:lnTo>
                  <a:lnTo>
                    <a:pt x="114" y="501"/>
                  </a:lnTo>
                  <a:lnTo>
                    <a:pt x="138" y="467"/>
                  </a:lnTo>
                  <a:lnTo>
                    <a:pt x="159" y="432"/>
                  </a:lnTo>
                  <a:lnTo>
                    <a:pt x="176" y="410"/>
                  </a:lnTo>
                  <a:lnTo>
                    <a:pt x="188" y="387"/>
                  </a:lnTo>
                  <a:lnTo>
                    <a:pt x="199" y="362"/>
                  </a:lnTo>
                  <a:lnTo>
                    <a:pt x="203" y="339"/>
                  </a:lnTo>
                  <a:lnTo>
                    <a:pt x="212" y="317"/>
                  </a:lnTo>
                  <a:lnTo>
                    <a:pt x="218" y="307"/>
                  </a:lnTo>
                  <a:lnTo>
                    <a:pt x="226" y="296"/>
                  </a:lnTo>
                  <a:lnTo>
                    <a:pt x="235" y="284"/>
                  </a:lnTo>
                  <a:lnTo>
                    <a:pt x="239" y="277"/>
                  </a:lnTo>
                  <a:lnTo>
                    <a:pt x="243" y="271"/>
                  </a:lnTo>
                  <a:lnTo>
                    <a:pt x="247" y="262"/>
                  </a:lnTo>
                  <a:lnTo>
                    <a:pt x="254" y="256"/>
                  </a:lnTo>
                  <a:lnTo>
                    <a:pt x="258" y="252"/>
                  </a:lnTo>
                  <a:lnTo>
                    <a:pt x="269" y="248"/>
                  </a:lnTo>
                  <a:lnTo>
                    <a:pt x="279" y="248"/>
                  </a:lnTo>
                  <a:lnTo>
                    <a:pt x="288" y="243"/>
                  </a:lnTo>
                  <a:lnTo>
                    <a:pt x="296" y="235"/>
                  </a:lnTo>
                  <a:lnTo>
                    <a:pt x="309" y="218"/>
                  </a:lnTo>
                  <a:lnTo>
                    <a:pt x="315" y="205"/>
                  </a:lnTo>
                  <a:lnTo>
                    <a:pt x="319" y="197"/>
                  </a:lnTo>
                  <a:lnTo>
                    <a:pt x="317" y="188"/>
                  </a:lnTo>
                  <a:lnTo>
                    <a:pt x="315" y="174"/>
                  </a:lnTo>
                  <a:lnTo>
                    <a:pt x="311" y="152"/>
                  </a:lnTo>
                  <a:lnTo>
                    <a:pt x="307" y="133"/>
                  </a:lnTo>
                  <a:lnTo>
                    <a:pt x="305" y="108"/>
                  </a:lnTo>
                  <a:lnTo>
                    <a:pt x="307" y="83"/>
                  </a:lnTo>
                  <a:lnTo>
                    <a:pt x="311" y="66"/>
                  </a:lnTo>
                  <a:lnTo>
                    <a:pt x="328" y="36"/>
                  </a:lnTo>
                  <a:lnTo>
                    <a:pt x="351" y="17"/>
                  </a:lnTo>
                  <a:lnTo>
                    <a:pt x="374" y="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41" name="Freeform 20329"/>
            <p:cNvSpPr>
              <a:spLocks noChangeAspect="1" noEditPoints="1"/>
            </p:cNvSpPr>
            <p:nvPr/>
          </p:nvSpPr>
          <p:spPr bwMode="auto">
            <a:xfrm>
              <a:off x="7344596" y="4995608"/>
              <a:ext cx="2973132" cy="8199890"/>
            </a:xfrm>
            <a:custGeom>
              <a:avLst/>
              <a:gdLst>
                <a:gd name="T0" fmla="*/ 157 w 215"/>
                <a:gd name="T1" fmla="*/ 239 h 593"/>
                <a:gd name="T2" fmla="*/ 75 w 215"/>
                <a:gd name="T3" fmla="*/ 88 h 593"/>
                <a:gd name="T4" fmla="*/ 103 w 215"/>
                <a:gd name="T5" fmla="*/ 4 h 593"/>
                <a:gd name="T6" fmla="*/ 114 w 215"/>
                <a:gd name="T7" fmla="*/ 8 h 593"/>
                <a:gd name="T8" fmla="*/ 118 w 215"/>
                <a:gd name="T9" fmla="*/ 10 h 593"/>
                <a:gd name="T10" fmla="*/ 126 w 215"/>
                <a:gd name="T11" fmla="*/ 20 h 593"/>
                <a:gd name="T12" fmla="*/ 126 w 215"/>
                <a:gd name="T13" fmla="*/ 39 h 593"/>
                <a:gd name="T14" fmla="*/ 126 w 215"/>
                <a:gd name="T15" fmla="*/ 53 h 593"/>
                <a:gd name="T16" fmla="*/ 122 w 215"/>
                <a:gd name="T17" fmla="*/ 68 h 593"/>
                <a:gd name="T18" fmla="*/ 140 w 215"/>
                <a:gd name="T19" fmla="*/ 86 h 593"/>
                <a:gd name="T20" fmla="*/ 171 w 215"/>
                <a:gd name="T21" fmla="*/ 109 h 593"/>
                <a:gd name="T22" fmla="*/ 175 w 215"/>
                <a:gd name="T23" fmla="*/ 115 h 593"/>
                <a:gd name="T24" fmla="*/ 182 w 215"/>
                <a:gd name="T25" fmla="*/ 130 h 593"/>
                <a:gd name="T26" fmla="*/ 188 w 215"/>
                <a:gd name="T27" fmla="*/ 150 h 593"/>
                <a:gd name="T28" fmla="*/ 196 w 215"/>
                <a:gd name="T29" fmla="*/ 179 h 593"/>
                <a:gd name="T30" fmla="*/ 202 w 215"/>
                <a:gd name="T31" fmla="*/ 189 h 593"/>
                <a:gd name="T32" fmla="*/ 204 w 215"/>
                <a:gd name="T33" fmla="*/ 226 h 593"/>
                <a:gd name="T34" fmla="*/ 190 w 215"/>
                <a:gd name="T35" fmla="*/ 284 h 593"/>
                <a:gd name="T36" fmla="*/ 198 w 215"/>
                <a:gd name="T37" fmla="*/ 327 h 593"/>
                <a:gd name="T38" fmla="*/ 206 w 215"/>
                <a:gd name="T39" fmla="*/ 344 h 593"/>
                <a:gd name="T40" fmla="*/ 210 w 215"/>
                <a:gd name="T41" fmla="*/ 356 h 593"/>
                <a:gd name="T42" fmla="*/ 215 w 215"/>
                <a:gd name="T43" fmla="*/ 369 h 593"/>
                <a:gd name="T44" fmla="*/ 212 w 215"/>
                <a:gd name="T45" fmla="*/ 375 h 593"/>
                <a:gd name="T46" fmla="*/ 184 w 215"/>
                <a:gd name="T47" fmla="*/ 377 h 593"/>
                <a:gd name="T48" fmla="*/ 163 w 215"/>
                <a:gd name="T49" fmla="*/ 397 h 593"/>
                <a:gd name="T50" fmla="*/ 167 w 215"/>
                <a:gd name="T51" fmla="*/ 410 h 593"/>
                <a:gd name="T52" fmla="*/ 167 w 215"/>
                <a:gd name="T53" fmla="*/ 418 h 593"/>
                <a:gd name="T54" fmla="*/ 145 w 215"/>
                <a:gd name="T55" fmla="*/ 447 h 593"/>
                <a:gd name="T56" fmla="*/ 116 w 215"/>
                <a:gd name="T57" fmla="*/ 494 h 593"/>
                <a:gd name="T58" fmla="*/ 126 w 215"/>
                <a:gd name="T59" fmla="*/ 529 h 593"/>
                <a:gd name="T60" fmla="*/ 130 w 215"/>
                <a:gd name="T61" fmla="*/ 535 h 593"/>
                <a:gd name="T62" fmla="*/ 130 w 215"/>
                <a:gd name="T63" fmla="*/ 552 h 593"/>
                <a:gd name="T64" fmla="*/ 145 w 215"/>
                <a:gd name="T65" fmla="*/ 577 h 593"/>
                <a:gd name="T66" fmla="*/ 140 w 215"/>
                <a:gd name="T67" fmla="*/ 593 h 593"/>
                <a:gd name="T68" fmla="*/ 130 w 215"/>
                <a:gd name="T69" fmla="*/ 591 h 593"/>
                <a:gd name="T70" fmla="*/ 112 w 215"/>
                <a:gd name="T71" fmla="*/ 585 h 593"/>
                <a:gd name="T72" fmla="*/ 99 w 215"/>
                <a:gd name="T73" fmla="*/ 566 h 593"/>
                <a:gd name="T74" fmla="*/ 93 w 215"/>
                <a:gd name="T75" fmla="*/ 548 h 593"/>
                <a:gd name="T76" fmla="*/ 91 w 215"/>
                <a:gd name="T77" fmla="*/ 535 h 593"/>
                <a:gd name="T78" fmla="*/ 77 w 215"/>
                <a:gd name="T79" fmla="*/ 511 h 593"/>
                <a:gd name="T80" fmla="*/ 75 w 215"/>
                <a:gd name="T81" fmla="*/ 472 h 593"/>
                <a:gd name="T82" fmla="*/ 70 w 215"/>
                <a:gd name="T83" fmla="*/ 445 h 593"/>
                <a:gd name="T84" fmla="*/ 68 w 215"/>
                <a:gd name="T85" fmla="*/ 354 h 593"/>
                <a:gd name="T86" fmla="*/ 70 w 215"/>
                <a:gd name="T87" fmla="*/ 336 h 593"/>
                <a:gd name="T88" fmla="*/ 29 w 215"/>
                <a:gd name="T89" fmla="*/ 350 h 593"/>
                <a:gd name="T90" fmla="*/ 40 w 215"/>
                <a:gd name="T91" fmla="*/ 294 h 593"/>
                <a:gd name="T92" fmla="*/ 19 w 215"/>
                <a:gd name="T93" fmla="*/ 261 h 593"/>
                <a:gd name="T94" fmla="*/ 11 w 215"/>
                <a:gd name="T95" fmla="*/ 249 h 593"/>
                <a:gd name="T96" fmla="*/ 7 w 215"/>
                <a:gd name="T97" fmla="*/ 243 h 593"/>
                <a:gd name="T98" fmla="*/ 3 w 215"/>
                <a:gd name="T99" fmla="*/ 237 h 593"/>
                <a:gd name="T100" fmla="*/ 5 w 215"/>
                <a:gd name="T101" fmla="*/ 208 h 593"/>
                <a:gd name="T102" fmla="*/ 19 w 215"/>
                <a:gd name="T103" fmla="*/ 140 h 593"/>
                <a:gd name="T104" fmla="*/ 50 w 215"/>
                <a:gd name="T105" fmla="*/ 101 h 593"/>
                <a:gd name="T106" fmla="*/ 64 w 215"/>
                <a:gd name="T107" fmla="*/ 74 h 593"/>
                <a:gd name="T108" fmla="*/ 62 w 215"/>
                <a:gd name="T109" fmla="*/ 70 h 593"/>
                <a:gd name="T110" fmla="*/ 60 w 215"/>
                <a:gd name="T111" fmla="*/ 62 h 593"/>
                <a:gd name="T112" fmla="*/ 56 w 215"/>
                <a:gd name="T113" fmla="*/ 47 h 593"/>
                <a:gd name="T114" fmla="*/ 56 w 215"/>
                <a:gd name="T115" fmla="*/ 39 h 593"/>
                <a:gd name="T116" fmla="*/ 56 w 215"/>
                <a:gd name="T117" fmla="*/ 33 h 593"/>
                <a:gd name="T118" fmla="*/ 66 w 215"/>
                <a:gd name="T119" fmla="*/ 10 h 593"/>
                <a:gd name="T120" fmla="*/ 81 w 215"/>
                <a:gd name="T121" fmla="*/ 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593">
                  <a:moveTo>
                    <a:pt x="157" y="239"/>
                  </a:moveTo>
                  <a:lnTo>
                    <a:pt x="157" y="239"/>
                  </a:lnTo>
                  <a:lnTo>
                    <a:pt x="157" y="239"/>
                  </a:lnTo>
                  <a:lnTo>
                    <a:pt x="157" y="239"/>
                  </a:lnTo>
                  <a:close/>
                  <a:moveTo>
                    <a:pt x="75" y="88"/>
                  </a:moveTo>
                  <a:lnTo>
                    <a:pt x="75" y="88"/>
                  </a:lnTo>
                  <a:lnTo>
                    <a:pt x="75" y="88"/>
                  </a:lnTo>
                  <a:lnTo>
                    <a:pt x="75" y="88"/>
                  </a:lnTo>
                  <a:close/>
                  <a:moveTo>
                    <a:pt x="93" y="0"/>
                  </a:moveTo>
                  <a:lnTo>
                    <a:pt x="97" y="2"/>
                  </a:lnTo>
                  <a:lnTo>
                    <a:pt x="101" y="2"/>
                  </a:lnTo>
                  <a:lnTo>
                    <a:pt x="103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6" y="20"/>
                  </a:lnTo>
                  <a:lnTo>
                    <a:pt x="128" y="25"/>
                  </a:lnTo>
                  <a:lnTo>
                    <a:pt x="128" y="31"/>
                  </a:lnTo>
                  <a:lnTo>
                    <a:pt x="128" y="35"/>
                  </a:lnTo>
                  <a:lnTo>
                    <a:pt x="126" y="39"/>
                  </a:lnTo>
                  <a:lnTo>
                    <a:pt x="128" y="43"/>
                  </a:lnTo>
                  <a:lnTo>
                    <a:pt x="126" y="45"/>
                  </a:lnTo>
                  <a:lnTo>
                    <a:pt x="126" y="49"/>
                  </a:lnTo>
                  <a:lnTo>
                    <a:pt x="126" y="53"/>
                  </a:lnTo>
                  <a:lnTo>
                    <a:pt x="126" y="56"/>
                  </a:lnTo>
                  <a:lnTo>
                    <a:pt x="124" y="58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2" y="74"/>
                  </a:lnTo>
                  <a:lnTo>
                    <a:pt x="120" y="76"/>
                  </a:lnTo>
                  <a:lnTo>
                    <a:pt x="124" y="78"/>
                  </a:lnTo>
                  <a:lnTo>
                    <a:pt x="140" y="86"/>
                  </a:lnTo>
                  <a:lnTo>
                    <a:pt x="149" y="97"/>
                  </a:lnTo>
                  <a:lnTo>
                    <a:pt x="159" y="103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5" y="117"/>
                  </a:lnTo>
                  <a:lnTo>
                    <a:pt x="177" y="121"/>
                  </a:lnTo>
                  <a:lnTo>
                    <a:pt x="180" y="126"/>
                  </a:lnTo>
                  <a:lnTo>
                    <a:pt x="182" y="130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4" y="138"/>
                  </a:lnTo>
                  <a:lnTo>
                    <a:pt x="188" y="150"/>
                  </a:lnTo>
                  <a:lnTo>
                    <a:pt x="192" y="163"/>
                  </a:lnTo>
                  <a:lnTo>
                    <a:pt x="194" y="173"/>
                  </a:lnTo>
                  <a:lnTo>
                    <a:pt x="196" y="177"/>
                  </a:lnTo>
                  <a:lnTo>
                    <a:pt x="196" y="179"/>
                  </a:lnTo>
                  <a:lnTo>
                    <a:pt x="198" y="181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2" y="189"/>
                  </a:lnTo>
                  <a:lnTo>
                    <a:pt x="202" y="198"/>
                  </a:lnTo>
                  <a:lnTo>
                    <a:pt x="200" y="206"/>
                  </a:lnTo>
                  <a:lnTo>
                    <a:pt x="204" y="220"/>
                  </a:lnTo>
                  <a:lnTo>
                    <a:pt x="204" y="226"/>
                  </a:lnTo>
                  <a:lnTo>
                    <a:pt x="204" y="231"/>
                  </a:lnTo>
                  <a:lnTo>
                    <a:pt x="202" y="235"/>
                  </a:lnTo>
                  <a:lnTo>
                    <a:pt x="196" y="264"/>
                  </a:lnTo>
                  <a:lnTo>
                    <a:pt x="190" y="284"/>
                  </a:lnTo>
                  <a:lnTo>
                    <a:pt x="188" y="290"/>
                  </a:lnTo>
                  <a:lnTo>
                    <a:pt x="186" y="292"/>
                  </a:lnTo>
                  <a:lnTo>
                    <a:pt x="198" y="325"/>
                  </a:lnTo>
                  <a:lnTo>
                    <a:pt x="198" y="327"/>
                  </a:lnTo>
                  <a:lnTo>
                    <a:pt x="200" y="331"/>
                  </a:lnTo>
                  <a:lnTo>
                    <a:pt x="202" y="336"/>
                  </a:lnTo>
                  <a:lnTo>
                    <a:pt x="204" y="340"/>
                  </a:lnTo>
                  <a:lnTo>
                    <a:pt x="206" y="344"/>
                  </a:lnTo>
                  <a:lnTo>
                    <a:pt x="206" y="348"/>
                  </a:lnTo>
                  <a:lnTo>
                    <a:pt x="208" y="350"/>
                  </a:lnTo>
                  <a:lnTo>
                    <a:pt x="208" y="352"/>
                  </a:lnTo>
                  <a:lnTo>
                    <a:pt x="210" y="356"/>
                  </a:lnTo>
                  <a:lnTo>
                    <a:pt x="210" y="360"/>
                  </a:lnTo>
                  <a:lnTo>
                    <a:pt x="212" y="364"/>
                  </a:lnTo>
                  <a:lnTo>
                    <a:pt x="215" y="366"/>
                  </a:lnTo>
                  <a:lnTo>
                    <a:pt x="215" y="369"/>
                  </a:lnTo>
                  <a:lnTo>
                    <a:pt x="215" y="371"/>
                  </a:lnTo>
                  <a:lnTo>
                    <a:pt x="215" y="373"/>
                  </a:lnTo>
                  <a:lnTo>
                    <a:pt x="215" y="375"/>
                  </a:lnTo>
                  <a:lnTo>
                    <a:pt x="212" y="375"/>
                  </a:lnTo>
                  <a:lnTo>
                    <a:pt x="212" y="375"/>
                  </a:lnTo>
                  <a:lnTo>
                    <a:pt x="210" y="377"/>
                  </a:lnTo>
                  <a:lnTo>
                    <a:pt x="208" y="377"/>
                  </a:lnTo>
                  <a:lnTo>
                    <a:pt x="184" y="377"/>
                  </a:lnTo>
                  <a:lnTo>
                    <a:pt x="182" y="364"/>
                  </a:lnTo>
                  <a:lnTo>
                    <a:pt x="167" y="369"/>
                  </a:lnTo>
                  <a:lnTo>
                    <a:pt x="165" y="375"/>
                  </a:lnTo>
                  <a:lnTo>
                    <a:pt x="163" y="397"/>
                  </a:lnTo>
                  <a:lnTo>
                    <a:pt x="165" y="406"/>
                  </a:lnTo>
                  <a:lnTo>
                    <a:pt x="165" y="408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67" y="412"/>
                  </a:lnTo>
                  <a:lnTo>
                    <a:pt x="167" y="414"/>
                  </a:lnTo>
                  <a:lnTo>
                    <a:pt x="167" y="416"/>
                  </a:lnTo>
                  <a:lnTo>
                    <a:pt x="167" y="418"/>
                  </a:lnTo>
                  <a:lnTo>
                    <a:pt x="167" y="420"/>
                  </a:lnTo>
                  <a:lnTo>
                    <a:pt x="163" y="422"/>
                  </a:lnTo>
                  <a:lnTo>
                    <a:pt x="151" y="441"/>
                  </a:lnTo>
                  <a:lnTo>
                    <a:pt x="145" y="447"/>
                  </a:lnTo>
                  <a:lnTo>
                    <a:pt x="132" y="465"/>
                  </a:lnTo>
                  <a:lnTo>
                    <a:pt x="118" y="484"/>
                  </a:lnTo>
                  <a:lnTo>
                    <a:pt x="116" y="490"/>
                  </a:lnTo>
                  <a:lnTo>
                    <a:pt x="116" y="494"/>
                  </a:lnTo>
                  <a:lnTo>
                    <a:pt x="120" y="498"/>
                  </a:lnTo>
                  <a:lnTo>
                    <a:pt x="120" y="509"/>
                  </a:lnTo>
                  <a:lnTo>
                    <a:pt x="120" y="517"/>
                  </a:lnTo>
                  <a:lnTo>
                    <a:pt x="126" y="529"/>
                  </a:lnTo>
                  <a:lnTo>
                    <a:pt x="128" y="531"/>
                  </a:lnTo>
                  <a:lnTo>
                    <a:pt x="128" y="533"/>
                  </a:lnTo>
                  <a:lnTo>
                    <a:pt x="128" y="533"/>
                  </a:lnTo>
                  <a:lnTo>
                    <a:pt x="130" y="535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2"/>
                  </a:lnTo>
                  <a:lnTo>
                    <a:pt x="130" y="552"/>
                  </a:lnTo>
                  <a:lnTo>
                    <a:pt x="130" y="554"/>
                  </a:lnTo>
                  <a:lnTo>
                    <a:pt x="134" y="560"/>
                  </a:lnTo>
                  <a:lnTo>
                    <a:pt x="138" y="568"/>
                  </a:lnTo>
                  <a:lnTo>
                    <a:pt x="145" y="577"/>
                  </a:lnTo>
                  <a:lnTo>
                    <a:pt x="147" y="585"/>
                  </a:lnTo>
                  <a:lnTo>
                    <a:pt x="147" y="587"/>
                  </a:lnTo>
                  <a:lnTo>
                    <a:pt x="147" y="591"/>
                  </a:lnTo>
                  <a:lnTo>
                    <a:pt x="140" y="593"/>
                  </a:lnTo>
                  <a:lnTo>
                    <a:pt x="140" y="593"/>
                  </a:lnTo>
                  <a:lnTo>
                    <a:pt x="136" y="593"/>
                  </a:lnTo>
                  <a:lnTo>
                    <a:pt x="132" y="591"/>
                  </a:lnTo>
                  <a:lnTo>
                    <a:pt x="130" y="591"/>
                  </a:lnTo>
                  <a:lnTo>
                    <a:pt x="126" y="589"/>
                  </a:lnTo>
                  <a:lnTo>
                    <a:pt x="120" y="587"/>
                  </a:lnTo>
                  <a:lnTo>
                    <a:pt x="116" y="585"/>
                  </a:lnTo>
                  <a:lnTo>
                    <a:pt x="112" y="585"/>
                  </a:lnTo>
                  <a:lnTo>
                    <a:pt x="110" y="583"/>
                  </a:lnTo>
                  <a:lnTo>
                    <a:pt x="108" y="583"/>
                  </a:lnTo>
                  <a:lnTo>
                    <a:pt x="101" y="577"/>
                  </a:lnTo>
                  <a:lnTo>
                    <a:pt x="99" y="566"/>
                  </a:lnTo>
                  <a:lnTo>
                    <a:pt x="97" y="568"/>
                  </a:lnTo>
                  <a:lnTo>
                    <a:pt x="93" y="564"/>
                  </a:lnTo>
                  <a:lnTo>
                    <a:pt x="93" y="556"/>
                  </a:lnTo>
                  <a:lnTo>
                    <a:pt x="93" y="548"/>
                  </a:lnTo>
                  <a:lnTo>
                    <a:pt x="93" y="546"/>
                  </a:lnTo>
                  <a:lnTo>
                    <a:pt x="93" y="539"/>
                  </a:lnTo>
                  <a:lnTo>
                    <a:pt x="83" y="511"/>
                  </a:lnTo>
                  <a:lnTo>
                    <a:pt x="91" y="535"/>
                  </a:lnTo>
                  <a:lnTo>
                    <a:pt x="89" y="531"/>
                  </a:lnTo>
                  <a:lnTo>
                    <a:pt x="85" y="531"/>
                  </a:lnTo>
                  <a:lnTo>
                    <a:pt x="83" y="527"/>
                  </a:lnTo>
                  <a:lnTo>
                    <a:pt x="77" y="511"/>
                  </a:lnTo>
                  <a:lnTo>
                    <a:pt x="75" y="500"/>
                  </a:lnTo>
                  <a:lnTo>
                    <a:pt x="77" y="494"/>
                  </a:lnTo>
                  <a:lnTo>
                    <a:pt x="79" y="492"/>
                  </a:lnTo>
                  <a:lnTo>
                    <a:pt x="75" y="472"/>
                  </a:lnTo>
                  <a:lnTo>
                    <a:pt x="73" y="449"/>
                  </a:lnTo>
                  <a:lnTo>
                    <a:pt x="70" y="449"/>
                  </a:lnTo>
                  <a:lnTo>
                    <a:pt x="73" y="449"/>
                  </a:lnTo>
                  <a:lnTo>
                    <a:pt x="70" y="445"/>
                  </a:lnTo>
                  <a:lnTo>
                    <a:pt x="70" y="430"/>
                  </a:lnTo>
                  <a:lnTo>
                    <a:pt x="70" y="410"/>
                  </a:lnTo>
                  <a:lnTo>
                    <a:pt x="68" y="389"/>
                  </a:lnTo>
                  <a:lnTo>
                    <a:pt x="68" y="35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36"/>
                  </a:lnTo>
                  <a:lnTo>
                    <a:pt x="66" y="346"/>
                  </a:lnTo>
                  <a:lnTo>
                    <a:pt x="52" y="397"/>
                  </a:lnTo>
                  <a:lnTo>
                    <a:pt x="17" y="389"/>
                  </a:lnTo>
                  <a:lnTo>
                    <a:pt x="29" y="350"/>
                  </a:lnTo>
                  <a:lnTo>
                    <a:pt x="40" y="313"/>
                  </a:lnTo>
                  <a:lnTo>
                    <a:pt x="44" y="303"/>
                  </a:lnTo>
                  <a:lnTo>
                    <a:pt x="42" y="296"/>
                  </a:lnTo>
                  <a:lnTo>
                    <a:pt x="40" y="294"/>
                  </a:lnTo>
                  <a:lnTo>
                    <a:pt x="31" y="284"/>
                  </a:lnTo>
                  <a:lnTo>
                    <a:pt x="21" y="264"/>
                  </a:lnTo>
                  <a:lnTo>
                    <a:pt x="21" y="264"/>
                  </a:lnTo>
                  <a:lnTo>
                    <a:pt x="19" y="261"/>
                  </a:lnTo>
                  <a:lnTo>
                    <a:pt x="17" y="257"/>
                  </a:lnTo>
                  <a:lnTo>
                    <a:pt x="15" y="255"/>
                  </a:lnTo>
                  <a:lnTo>
                    <a:pt x="13" y="251"/>
                  </a:lnTo>
                  <a:lnTo>
                    <a:pt x="11" y="249"/>
                  </a:lnTo>
                  <a:lnTo>
                    <a:pt x="9" y="247"/>
                  </a:lnTo>
                  <a:lnTo>
                    <a:pt x="9" y="245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5" y="239"/>
                  </a:lnTo>
                  <a:lnTo>
                    <a:pt x="5" y="237"/>
                  </a:lnTo>
                  <a:lnTo>
                    <a:pt x="3" y="237"/>
                  </a:lnTo>
                  <a:lnTo>
                    <a:pt x="0" y="233"/>
                  </a:lnTo>
                  <a:lnTo>
                    <a:pt x="3" y="229"/>
                  </a:lnTo>
                  <a:lnTo>
                    <a:pt x="3" y="218"/>
                  </a:lnTo>
                  <a:lnTo>
                    <a:pt x="5" y="208"/>
                  </a:lnTo>
                  <a:lnTo>
                    <a:pt x="7" y="196"/>
                  </a:lnTo>
                  <a:lnTo>
                    <a:pt x="11" y="173"/>
                  </a:lnTo>
                  <a:lnTo>
                    <a:pt x="13" y="156"/>
                  </a:lnTo>
                  <a:lnTo>
                    <a:pt x="19" y="140"/>
                  </a:lnTo>
                  <a:lnTo>
                    <a:pt x="25" y="130"/>
                  </a:lnTo>
                  <a:lnTo>
                    <a:pt x="35" y="119"/>
                  </a:lnTo>
                  <a:lnTo>
                    <a:pt x="46" y="113"/>
                  </a:lnTo>
                  <a:lnTo>
                    <a:pt x="50" y="101"/>
                  </a:lnTo>
                  <a:lnTo>
                    <a:pt x="54" y="88"/>
                  </a:lnTo>
                  <a:lnTo>
                    <a:pt x="60" y="78"/>
                  </a:lnTo>
                  <a:lnTo>
                    <a:pt x="66" y="76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2" y="70"/>
                  </a:lnTo>
                  <a:lnTo>
                    <a:pt x="62" y="66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3"/>
                  </a:lnTo>
                  <a:lnTo>
                    <a:pt x="58" y="51"/>
                  </a:lnTo>
                  <a:lnTo>
                    <a:pt x="56" y="51"/>
                  </a:lnTo>
                  <a:lnTo>
                    <a:pt x="56" y="47"/>
                  </a:lnTo>
                  <a:lnTo>
                    <a:pt x="56" y="43"/>
                  </a:lnTo>
                  <a:lnTo>
                    <a:pt x="54" y="43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8" y="20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73" y="10"/>
                  </a:lnTo>
                  <a:lnTo>
                    <a:pt x="77" y="10"/>
                  </a:lnTo>
                  <a:lnTo>
                    <a:pt x="79" y="6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42" name="Freeform 20334"/>
            <p:cNvSpPr>
              <a:spLocks noChangeAspect="1"/>
            </p:cNvSpPr>
            <p:nvPr/>
          </p:nvSpPr>
          <p:spPr bwMode="auto">
            <a:xfrm>
              <a:off x="9345420" y="4936582"/>
              <a:ext cx="3744416" cy="8258916"/>
            </a:xfrm>
            <a:custGeom>
              <a:avLst/>
              <a:gdLst>
                <a:gd name="T0" fmla="*/ 181 w 277"/>
                <a:gd name="T1" fmla="*/ 2 h 611"/>
                <a:gd name="T2" fmla="*/ 187 w 277"/>
                <a:gd name="T3" fmla="*/ 4 h 611"/>
                <a:gd name="T4" fmla="*/ 193 w 277"/>
                <a:gd name="T5" fmla="*/ 10 h 611"/>
                <a:gd name="T6" fmla="*/ 199 w 277"/>
                <a:gd name="T7" fmla="*/ 14 h 611"/>
                <a:gd name="T8" fmla="*/ 205 w 277"/>
                <a:gd name="T9" fmla="*/ 10 h 611"/>
                <a:gd name="T10" fmla="*/ 205 w 277"/>
                <a:gd name="T11" fmla="*/ 18 h 611"/>
                <a:gd name="T12" fmla="*/ 203 w 277"/>
                <a:gd name="T13" fmla="*/ 37 h 611"/>
                <a:gd name="T14" fmla="*/ 199 w 277"/>
                <a:gd name="T15" fmla="*/ 49 h 611"/>
                <a:gd name="T16" fmla="*/ 191 w 277"/>
                <a:gd name="T17" fmla="*/ 78 h 611"/>
                <a:gd name="T18" fmla="*/ 205 w 277"/>
                <a:gd name="T19" fmla="*/ 94 h 611"/>
                <a:gd name="T20" fmla="*/ 257 w 277"/>
                <a:gd name="T21" fmla="*/ 129 h 611"/>
                <a:gd name="T22" fmla="*/ 259 w 277"/>
                <a:gd name="T23" fmla="*/ 179 h 611"/>
                <a:gd name="T24" fmla="*/ 253 w 277"/>
                <a:gd name="T25" fmla="*/ 232 h 611"/>
                <a:gd name="T26" fmla="*/ 247 w 277"/>
                <a:gd name="T27" fmla="*/ 255 h 611"/>
                <a:gd name="T28" fmla="*/ 210 w 277"/>
                <a:gd name="T29" fmla="*/ 323 h 611"/>
                <a:gd name="T30" fmla="*/ 203 w 277"/>
                <a:gd name="T31" fmla="*/ 376 h 611"/>
                <a:gd name="T32" fmla="*/ 210 w 277"/>
                <a:gd name="T33" fmla="*/ 393 h 611"/>
                <a:gd name="T34" fmla="*/ 218 w 277"/>
                <a:gd name="T35" fmla="*/ 414 h 611"/>
                <a:gd name="T36" fmla="*/ 234 w 277"/>
                <a:gd name="T37" fmla="*/ 440 h 611"/>
                <a:gd name="T38" fmla="*/ 271 w 277"/>
                <a:gd name="T39" fmla="*/ 514 h 611"/>
                <a:gd name="T40" fmla="*/ 259 w 277"/>
                <a:gd name="T41" fmla="*/ 541 h 611"/>
                <a:gd name="T42" fmla="*/ 201 w 277"/>
                <a:gd name="T43" fmla="*/ 558 h 611"/>
                <a:gd name="T44" fmla="*/ 216 w 277"/>
                <a:gd name="T45" fmla="*/ 539 h 611"/>
                <a:gd name="T46" fmla="*/ 222 w 277"/>
                <a:gd name="T47" fmla="*/ 486 h 611"/>
                <a:gd name="T48" fmla="*/ 175 w 277"/>
                <a:gd name="T49" fmla="*/ 416 h 611"/>
                <a:gd name="T50" fmla="*/ 162 w 277"/>
                <a:gd name="T51" fmla="*/ 424 h 611"/>
                <a:gd name="T52" fmla="*/ 142 w 277"/>
                <a:gd name="T53" fmla="*/ 488 h 611"/>
                <a:gd name="T54" fmla="*/ 123 w 277"/>
                <a:gd name="T55" fmla="*/ 527 h 611"/>
                <a:gd name="T56" fmla="*/ 102 w 277"/>
                <a:gd name="T57" fmla="*/ 568 h 611"/>
                <a:gd name="T58" fmla="*/ 86 w 277"/>
                <a:gd name="T59" fmla="*/ 607 h 611"/>
                <a:gd name="T60" fmla="*/ 12 w 277"/>
                <a:gd name="T61" fmla="*/ 593 h 611"/>
                <a:gd name="T62" fmla="*/ 59 w 277"/>
                <a:gd name="T63" fmla="*/ 568 h 611"/>
                <a:gd name="T64" fmla="*/ 65 w 277"/>
                <a:gd name="T65" fmla="*/ 514 h 611"/>
                <a:gd name="T66" fmla="*/ 102 w 277"/>
                <a:gd name="T67" fmla="*/ 430 h 611"/>
                <a:gd name="T68" fmla="*/ 137 w 277"/>
                <a:gd name="T69" fmla="*/ 348 h 611"/>
                <a:gd name="T70" fmla="*/ 131 w 277"/>
                <a:gd name="T71" fmla="*/ 315 h 611"/>
                <a:gd name="T72" fmla="*/ 109 w 277"/>
                <a:gd name="T73" fmla="*/ 249 h 611"/>
                <a:gd name="T74" fmla="*/ 98 w 277"/>
                <a:gd name="T75" fmla="*/ 210 h 611"/>
                <a:gd name="T76" fmla="*/ 41 w 277"/>
                <a:gd name="T77" fmla="*/ 226 h 611"/>
                <a:gd name="T78" fmla="*/ 18 w 277"/>
                <a:gd name="T79" fmla="*/ 236 h 611"/>
                <a:gd name="T80" fmla="*/ 2 w 277"/>
                <a:gd name="T81" fmla="*/ 228 h 611"/>
                <a:gd name="T82" fmla="*/ 2 w 277"/>
                <a:gd name="T83" fmla="*/ 214 h 611"/>
                <a:gd name="T84" fmla="*/ 22 w 277"/>
                <a:gd name="T85" fmla="*/ 201 h 611"/>
                <a:gd name="T86" fmla="*/ 57 w 277"/>
                <a:gd name="T87" fmla="*/ 181 h 611"/>
                <a:gd name="T88" fmla="*/ 84 w 277"/>
                <a:gd name="T89" fmla="*/ 160 h 611"/>
                <a:gd name="T90" fmla="*/ 100 w 277"/>
                <a:gd name="T91" fmla="*/ 138 h 611"/>
                <a:gd name="T92" fmla="*/ 127 w 277"/>
                <a:gd name="T93" fmla="*/ 111 h 611"/>
                <a:gd name="T94" fmla="*/ 150 w 277"/>
                <a:gd name="T95" fmla="*/ 96 h 611"/>
                <a:gd name="T96" fmla="*/ 150 w 277"/>
                <a:gd name="T97" fmla="*/ 74 h 611"/>
                <a:gd name="T98" fmla="*/ 142 w 277"/>
                <a:gd name="T99" fmla="*/ 59 h 611"/>
                <a:gd name="T100" fmla="*/ 142 w 277"/>
                <a:gd name="T101" fmla="*/ 53 h 611"/>
                <a:gd name="T102" fmla="*/ 140 w 277"/>
                <a:gd name="T103" fmla="*/ 43 h 611"/>
                <a:gd name="T104" fmla="*/ 137 w 277"/>
                <a:gd name="T105" fmla="*/ 28 h 611"/>
                <a:gd name="T106" fmla="*/ 142 w 277"/>
                <a:gd name="T107" fmla="*/ 14 h 611"/>
                <a:gd name="T108" fmla="*/ 150 w 277"/>
                <a:gd name="T109" fmla="*/ 8 h 611"/>
                <a:gd name="T110" fmla="*/ 160 w 277"/>
                <a:gd name="T111" fmla="*/ 6 h 611"/>
                <a:gd name="T112" fmla="*/ 172 w 277"/>
                <a:gd name="T113" fmla="*/ 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611">
                  <a:moveTo>
                    <a:pt x="172" y="0"/>
                  </a:moveTo>
                  <a:lnTo>
                    <a:pt x="175" y="0"/>
                  </a:lnTo>
                  <a:lnTo>
                    <a:pt x="175" y="2"/>
                  </a:lnTo>
                  <a:lnTo>
                    <a:pt x="177" y="2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1" y="2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4"/>
                  </a:lnTo>
                  <a:lnTo>
                    <a:pt x="187" y="4"/>
                  </a:lnTo>
                  <a:lnTo>
                    <a:pt x="187" y="4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91" y="4"/>
                  </a:lnTo>
                  <a:lnTo>
                    <a:pt x="193" y="4"/>
                  </a:lnTo>
                  <a:lnTo>
                    <a:pt x="193" y="6"/>
                  </a:lnTo>
                  <a:lnTo>
                    <a:pt x="193" y="10"/>
                  </a:lnTo>
                  <a:lnTo>
                    <a:pt x="193" y="10"/>
                  </a:lnTo>
                  <a:lnTo>
                    <a:pt x="197" y="8"/>
                  </a:lnTo>
                  <a:lnTo>
                    <a:pt x="197" y="6"/>
                  </a:lnTo>
                  <a:lnTo>
                    <a:pt x="199" y="8"/>
                  </a:lnTo>
                  <a:lnTo>
                    <a:pt x="199" y="10"/>
                  </a:lnTo>
                  <a:lnTo>
                    <a:pt x="197" y="14"/>
                  </a:lnTo>
                  <a:lnTo>
                    <a:pt x="199" y="14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1" y="14"/>
                  </a:lnTo>
                  <a:lnTo>
                    <a:pt x="201" y="16"/>
                  </a:lnTo>
                  <a:lnTo>
                    <a:pt x="203" y="14"/>
                  </a:lnTo>
                  <a:lnTo>
                    <a:pt x="205" y="10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4"/>
                  </a:lnTo>
                  <a:lnTo>
                    <a:pt x="203" y="16"/>
                  </a:lnTo>
                  <a:lnTo>
                    <a:pt x="205" y="16"/>
                  </a:lnTo>
                  <a:lnTo>
                    <a:pt x="207" y="16"/>
                  </a:lnTo>
                  <a:lnTo>
                    <a:pt x="205" y="18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6"/>
                  </a:lnTo>
                  <a:lnTo>
                    <a:pt x="203" y="30"/>
                  </a:lnTo>
                  <a:lnTo>
                    <a:pt x="203" y="33"/>
                  </a:lnTo>
                  <a:lnTo>
                    <a:pt x="203" y="37"/>
                  </a:lnTo>
                  <a:lnTo>
                    <a:pt x="203" y="41"/>
                  </a:lnTo>
                  <a:lnTo>
                    <a:pt x="201" y="45"/>
                  </a:lnTo>
                  <a:lnTo>
                    <a:pt x="201" y="49"/>
                  </a:lnTo>
                  <a:lnTo>
                    <a:pt x="199" y="51"/>
                  </a:lnTo>
                  <a:lnTo>
                    <a:pt x="199" y="51"/>
                  </a:lnTo>
                  <a:lnTo>
                    <a:pt x="199" y="51"/>
                  </a:lnTo>
                  <a:lnTo>
                    <a:pt x="199" y="49"/>
                  </a:lnTo>
                  <a:lnTo>
                    <a:pt x="199" y="53"/>
                  </a:lnTo>
                  <a:lnTo>
                    <a:pt x="199" y="57"/>
                  </a:lnTo>
                  <a:lnTo>
                    <a:pt x="197" y="61"/>
                  </a:lnTo>
                  <a:lnTo>
                    <a:pt x="197" y="65"/>
                  </a:lnTo>
                  <a:lnTo>
                    <a:pt x="193" y="70"/>
                  </a:lnTo>
                  <a:lnTo>
                    <a:pt x="191" y="74"/>
                  </a:lnTo>
                  <a:lnTo>
                    <a:pt x="191" y="78"/>
                  </a:lnTo>
                  <a:lnTo>
                    <a:pt x="193" y="82"/>
                  </a:lnTo>
                  <a:lnTo>
                    <a:pt x="195" y="86"/>
                  </a:lnTo>
                  <a:lnTo>
                    <a:pt x="195" y="90"/>
                  </a:lnTo>
                  <a:lnTo>
                    <a:pt x="195" y="86"/>
                  </a:lnTo>
                  <a:lnTo>
                    <a:pt x="195" y="86"/>
                  </a:lnTo>
                  <a:lnTo>
                    <a:pt x="197" y="88"/>
                  </a:lnTo>
                  <a:lnTo>
                    <a:pt x="205" y="94"/>
                  </a:lnTo>
                  <a:lnTo>
                    <a:pt x="212" y="96"/>
                  </a:lnTo>
                  <a:lnTo>
                    <a:pt x="224" y="103"/>
                  </a:lnTo>
                  <a:lnTo>
                    <a:pt x="234" y="109"/>
                  </a:lnTo>
                  <a:lnTo>
                    <a:pt x="238" y="109"/>
                  </a:lnTo>
                  <a:lnTo>
                    <a:pt x="244" y="111"/>
                  </a:lnTo>
                  <a:lnTo>
                    <a:pt x="255" y="123"/>
                  </a:lnTo>
                  <a:lnTo>
                    <a:pt x="257" y="129"/>
                  </a:lnTo>
                  <a:lnTo>
                    <a:pt x="259" y="135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59" y="146"/>
                  </a:lnTo>
                  <a:lnTo>
                    <a:pt x="261" y="160"/>
                  </a:lnTo>
                  <a:lnTo>
                    <a:pt x="259" y="179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9" y="195"/>
                  </a:lnTo>
                  <a:lnTo>
                    <a:pt x="257" y="206"/>
                  </a:lnTo>
                  <a:lnTo>
                    <a:pt x="257" y="218"/>
                  </a:lnTo>
                  <a:lnTo>
                    <a:pt x="253" y="232"/>
                  </a:lnTo>
                  <a:lnTo>
                    <a:pt x="255" y="232"/>
                  </a:lnTo>
                  <a:lnTo>
                    <a:pt x="253" y="232"/>
                  </a:lnTo>
                  <a:lnTo>
                    <a:pt x="253" y="232"/>
                  </a:lnTo>
                  <a:lnTo>
                    <a:pt x="253" y="232"/>
                  </a:lnTo>
                  <a:lnTo>
                    <a:pt x="253" y="232"/>
                  </a:lnTo>
                  <a:lnTo>
                    <a:pt x="253" y="232"/>
                  </a:lnTo>
                  <a:lnTo>
                    <a:pt x="247" y="255"/>
                  </a:lnTo>
                  <a:lnTo>
                    <a:pt x="234" y="273"/>
                  </a:lnTo>
                  <a:lnTo>
                    <a:pt x="230" y="278"/>
                  </a:lnTo>
                  <a:lnTo>
                    <a:pt x="228" y="284"/>
                  </a:lnTo>
                  <a:lnTo>
                    <a:pt x="226" y="296"/>
                  </a:lnTo>
                  <a:lnTo>
                    <a:pt x="222" y="308"/>
                  </a:lnTo>
                  <a:lnTo>
                    <a:pt x="220" y="325"/>
                  </a:lnTo>
                  <a:lnTo>
                    <a:pt x="210" y="323"/>
                  </a:lnTo>
                  <a:lnTo>
                    <a:pt x="207" y="327"/>
                  </a:lnTo>
                  <a:lnTo>
                    <a:pt x="197" y="343"/>
                  </a:lnTo>
                  <a:lnTo>
                    <a:pt x="197" y="348"/>
                  </a:lnTo>
                  <a:lnTo>
                    <a:pt x="201" y="362"/>
                  </a:lnTo>
                  <a:lnTo>
                    <a:pt x="201" y="370"/>
                  </a:lnTo>
                  <a:lnTo>
                    <a:pt x="203" y="372"/>
                  </a:lnTo>
                  <a:lnTo>
                    <a:pt x="203" y="376"/>
                  </a:lnTo>
                  <a:lnTo>
                    <a:pt x="203" y="376"/>
                  </a:lnTo>
                  <a:lnTo>
                    <a:pt x="203" y="376"/>
                  </a:lnTo>
                  <a:lnTo>
                    <a:pt x="203" y="376"/>
                  </a:lnTo>
                  <a:lnTo>
                    <a:pt x="205" y="379"/>
                  </a:lnTo>
                  <a:lnTo>
                    <a:pt x="207" y="383"/>
                  </a:lnTo>
                  <a:lnTo>
                    <a:pt x="207" y="389"/>
                  </a:lnTo>
                  <a:lnTo>
                    <a:pt x="210" y="393"/>
                  </a:lnTo>
                  <a:lnTo>
                    <a:pt x="210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4" y="405"/>
                  </a:lnTo>
                  <a:lnTo>
                    <a:pt x="216" y="407"/>
                  </a:lnTo>
                  <a:lnTo>
                    <a:pt x="218" y="414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2" y="422"/>
                  </a:lnTo>
                  <a:lnTo>
                    <a:pt x="224" y="424"/>
                  </a:lnTo>
                  <a:lnTo>
                    <a:pt x="228" y="430"/>
                  </a:lnTo>
                  <a:lnTo>
                    <a:pt x="230" y="436"/>
                  </a:lnTo>
                  <a:lnTo>
                    <a:pt x="234" y="440"/>
                  </a:lnTo>
                  <a:lnTo>
                    <a:pt x="236" y="444"/>
                  </a:lnTo>
                  <a:lnTo>
                    <a:pt x="240" y="453"/>
                  </a:lnTo>
                  <a:lnTo>
                    <a:pt x="253" y="469"/>
                  </a:lnTo>
                  <a:lnTo>
                    <a:pt x="265" y="490"/>
                  </a:lnTo>
                  <a:lnTo>
                    <a:pt x="273" y="504"/>
                  </a:lnTo>
                  <a:lnTo>
                    <a:pt x="273" y="510"/>
                  </a:lnTo>
                  <a:lnTo>
                    <a:pt x="271" y="514"/>
                  </a:lnTo>
                  <a:lnTo>
                    <a:pt x="273" y="516"/>
                  </a:lnTo>
                  <a:lnTo>
                    <a:pt x="275" y="521"/>
                  </a:lnTo>
                  <a:lnTo>
                    <a:pt x="275" y="527"/>
                  </a:lnTo>
                  <a:lnTo>
                    <a:pt x="277" y="527"/>
                  </a:lnTo>
                  <a:lnTo>
                    <a:pt x="277" y="533"/>
                  </a:lnTo>
                  <a:lnTo>
                    <a:pt x="267" y="539"/>
                  </a:lnTo>
                  <a:lnTo>
                    <a:pt x="259" y="541"/>
                  </a:lnTo>
                  <a:lnTo>
                    <a:pt x="255" y="539"/>
                  </a:lnTo>
                  <a:lnTo>
                    <a:pt x="251" y="539"/>
                  </a:lnTo>
                  <a:lnTo>
                    <a:pt x="242" y="547"/>
                  </a:lnTo>
                  <a:lnTo>
                    <a:pt x="236" y="554"/>
                  </a:lnTo>
                  <a:lnTo>
                    <a:pt x="228" y="556"/>
                  </a:lnTo>
                  <a:lnTo>
                    <a:pt x="214" y="558"/>
                  </a:lnTo>
                  <a:lnTo>
                    <a:pt x="201" y="558"/>
                  </a:lnTo>
                  <a:lnTo>
                    <a:pt x="193" y="556"/>
                  </a:lnTo>
                  <a:lnTo>
                    <a:pt x="193" y="552"/>
                  </a:lnTo>
                  <a:lnTo>
                    <a:pt x="195" y="552"/>
                  </a:lnTo>
                  <a:lnTo>
                    <a:pt x="195" y="549"/>
                  </a:lnTo>
                  <a:lnTo>
                    <a:pt x="199" y="545"/>
                  </a:lnTo>
                  <a:lnTo>
                    <a:pt x="207" y="543"/>
                  </a:lnTo>
                  <a:lnTo>
                    <a:pt x="216" y="539"/>
                  </a:lnTo>
                  <a:lnTo>
                    <a:pt x="220" y="537"/>
                  </a:lnTo>
                  <a:lnTo>
                    <a:pt x="222" y="533"/>
                  </a:lnTo>
                  <a:lnTo>
                    <a:pt x="226" y="527"/>
                  </a:lnTo>
                  <a:lnTo>
                    <a:pt x="230" y="521"/>
                  </a:lnTo>
                  <a:lnTo>
                    <a:pt x="230" y="502"/>
                  </a:lnTo>
                  <a:lnTo>
                    <a:pt x="226" y="496"/>
                  </a:lnTo>
                  <a:lnTo>
                    <a:pt x="222" y="486"/>
                  </a:lnTo>
                  <a:lnTo>
                    <a:pt x="212" y="475"/>
                  </a:lnTo>
                  <a:lnTo>
                    <a:pt x="207" y="467"/>
                  </a:lnTo>
                  <a:lnTo>
                    <a:pt x="201" y="457"/>
                  </a:lnTo>
                  <a:lnTo>
                    <a:pt x="193" y="442"/>
                  </a:lnTo>
                  <a:lnTo>
                    <a:pt x="185" y="428"/>
                  </a:lnTo>
                  <a:lnTo>
                    <a:pt x="179" y="422"/>
                  </a:lnTo>
                  <a:lnTo>
                    <a:pt x="175" y="416"/>
                  </a:lnTo>
                  <a:lnTo>
                    <a:pt x="170" y="409"/>
                  </a:lnTo>
                  <a:lnTo>
                    <a:pt x="168" y="407"/>
                  </a:lnTo>
                  <a:lnTo>
                    <a:pt x="170" y="405"/>
                  </a:lnTo>
                  <a:lnTo>
                    <a:pt x="168" y="405"/>
                  </a:lnTo>
                  <a:lnTo>
                    <a:pt x="166" y="411"/>
                  </a:lnTo>
                  <a:lnTo>
                    <a:pt x="162" y="416"/>
                  </a:lnTo>
                  <a:lnTo>
                    <a:pt x="162" y="424"/>
                  </a:lnTo>
                  <a:lnTo>
                    <a:pt x="160" y="436"/>
                  </a:lnTo>
                  <a:lnTo>
                    <a:pt x="158" y="453"/>
                  </a:lnTo>
                  <a:lnTo>
                    <a:pt x="154" y="461"/>
                  </a:lnTo>
                  <a:lnTo>
                    <a:pt x="150" y="469"/>
                  </a:lnTo>
                  <a:lnTo>
                    <a:pt x="148" y="475"/>
                  </a:lnTo>
                  <a:lnTo>
                    <a:pt x="144" y="481"/>
                  </a:lnTo>
                  <a:lnTo>
                    <a:pt x="142" y="488"/>
                  </a:lnTo>
                  <a:lnTo>
                    <a:pt x="137" y="494"/>
                  </a:lnTo>
                  <a:lnTo>
                    <a:pt x="137" y="496"/>
                  </a:lnTo>
                  <a:lnTo>
                    <a:pt x="133" y="504"/>
                  </a:lnTo>
                  <a:lnTo>
                    <a:pt x="129" y="510"/>
                  </a:lnTo>
                  <a:lnTo>
                    <a:pt x="129" y="514"/>
                  </a:lnTo>
                  <a:lnTo>
                    <a:pt x="123" y="521"/>
                  </a:lnTo>
                  <a:lnTo>
                    <a:pt x="123" y="527"/>
                  </a:lnTo>
                  <a:lnTo>
                    <a:pt x="119" y="533"/>
                  </a:lnTo>
                  <a:lnTo>
                    <a:pt x="115" y="537"/>
                  </a:lnTo>
                  <a:lnTo>
                    <a:pt x="115" y="545"/>
                  </a:lnTo>
                  <a:lnTo>
                    <a:pt x="111" y="547"/>
                  </a:lnTo>
                  <a:lnTo>
                    <a:pt x="111" y="552"/>
                  </a:lnTo>
                  <a:lnTo>
                    <a:pt x="102" y="568"/>
                  </a:lnTo>
                  <a:lnTo>
                    <a:pt x="102" y="568"/>
                  </a:lnTo>
                  <a:lnTo>
                    <a:pt x="102" y="572"/>
                  </a:lnTo>
                  <a:lnTo>
                    <a:pt x="102" y="584"/>
                  </a:lnTo>
                  <a:lnTo>
                    <a:pt x="100" y="593"/>
                  </a:lnTo>
                  <a:lnTo>
                    <a:pt x="102" y="593"/>
                  </a:lnTo>
                  <a:lnTo>
                    <a:pt x="98" y="603"/>
                  </a:lnTo>
                  <a:lnTo>
                    <a:pt x="92" y="605"/>
                  </a:lnTo>
                  <a:lnTo>
                    <a:pt x="86" y="607"/>
                  </a:lnTo>
                  <a:lnTo>
                    <a:pt x="82" y="605"/>
                  </a:lnTo>
                  <a:lnTo>
                    <a:pt x="76" y="609"/>
                  </a:lnTo>
                  <a:lnTo>
                    <a:pt x="67" y="611"/>
                  </a:lnTo>
                  <a:lnTo>
                    <a:pt x="57" y="609"/>
                  </a:lnTo>
                  <a:lnTo>
                    <a:pt x="43" y="607"/>
                  </a:lnTo>
                  <a:lnTo>
                    <a:pt x="20" y="599"/>
                  </a:lnTo>
                  <a:lnTo>
                    <a:pt x="12" y="593"/>
                  </a:lnTo>
                  <a:lnTo>
                    <a:pt x="12" y="589"/>
                  </a:lnTo>
                  <a:lnTo>
                    <a:pt x="18" y="587"/>
                  </a:lnTo>
                  <a:lnTo>
                    <a:pt x="28" y="582"/>
                  </a:lnTo>
                  <a:lnTo>
                    <a:pt x="39" y="578"/>
                  </a:lnTo>
                  <a:lnTo>
                    <a:pt x="45" y="576"/>
                  </a:lnTo>
                  <a:lnTo>
                    <a:pt x="49" y="572"/>
                  </a:lnTo>
                  <a:lnTo>
                    <a:pt x="59" y="568"/>
                  </a:lnTo>
                  <a:lnTo>
                    <a:pt x="65" y="562"/>
                  </a:lnTo>
                  <a:lnTo>
                    <a:pt x="70" y="562"/>
                  </a:lnTo>
                  <a:lnTo>
                    <a:pt x="70" y="560"/>
                  </a:lnTo>
                  <a:lnTo>
                    <a:pt x="59" y="556"/>
                  </a:lnTo>
                  <a:lnTo>
                    <a:pt x="47" y="547"/>
                  </a:lnTo>
                  <a:lnTo>
                    <a:pt x="53" y="535"/>
                  </a:lnTo>
                  <a:lnTo>
                    <a:pt x="65" y="514"/>
                  </a:lnTo>
                  <a:lnTo>
                    <a:pt x="78" y="498"/>
                  </a:lnTo>
                  <a:lnTo>
                    <a:pt x="90" y="481"/>
                  </a:lnTo>
                  <a:lnTo>
                    <a:pt x="96" y="471"/>
                  </a:lnTo>
                  <a:lnTo>
                    <a:pt x="98" y="469"/>
                  </a:lnTo>
                  <a:lnTo>
                    <a:pt x="98" y="455"/>
                  </a:lnTo>
                  <a:lnTo>
                    <a:pt x="100" y="440"/>
                  </a:lnTo>
                  <a:lnTo>
                    <a:pt x="102" y="430"/>
                  </a:lnTo>
                  <a:lnTo>
                    <a:pt x="109" y="420"/>
                  </a:lnTo>
                  <a:lnTo>
                    <a:pt x="113" y="409"/>
                  </a:lnTo>
                  <a:lnTo>
                    <a:pt x="117" y="399"/>
                  </a:lnTo>
                  <a:lnTo>
                    <a:pt x="121" y="387"/>
                  </a:lnTo>
                  <a:lnTo>
                    <a:pt x="123" y="381"/>
                  </a:lnTo>
                  <a:lnTo>
                    <a:pt x="133" y="360"/>
                  </a:lnTo>
                  <a:lnTo>
                    <a:pt x="137" y="348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42" y="337"/>
                  </a:lnTo>
                  <a:lnTo>
                    <a:pt x="142" y="335"/>
                  </a:lnTo>
                  <a:lnTo>
                    <a:pt x="140" y="329"/>
                  </a:lnTo>
                  <a:lnTo>
                    <a:pt x="137" y="321"/>
                  </a:lnTo>
                  <a:lnTo>
                    <a:pt x="131" y="315"/>
                  </a:lnTo>
                  <a:lnTo>
                    <a:pt x="129" y="321"/>
                  </a:lnTo>
                  <a:lnTo>
                    <a:pt x="121" y="325"/>
                  </a:lnTo>
                  <a:lnTo>
                    <a:pt x="113" y="323"/>
                  </a:lnTo>
                  <a:lnTo>
                    <a:pt x="102" y="323"/>
                  </a:lnTo>
                  <a:lnTo>
                    <a:pt x="102" y="306"/>
                  </a:lnTo>
                  <a:lnTo>
                    <a:pt x="105" y="276"/>
                  </a:lnTo>
                  <a:lnTo>
                    <a:pt x="109" y="249"/>
                  </a:lnTo>
                  <a:lnTo>
                    <a:pt x="111" y="220"/>
                  </a:lnTo>
                  <a:lnTo>
                    <a:pt x="109" y="203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09" y="197"/>
                  </a:lnTo>
                  <a:lnTo>
                    <a:pt x="109" y="197"/>
                  </a:lnTo>
                  <a:lnTo>
                    <a:pt x="98" y="210"/>
                  </a:lnTo>
                  <a:lnTo>
                    <a:pt x="88" y="210"/>
                  </a:lnTo>
                  <a:lnTo>
                    <a:pt x="80" y="212"/>
                  </a:lnTo>
                  <a:lnTo>
                    <a:pt x="74" y="216"/>
                  </a:lnTo>
                  <a:lnTo>
                    <a:pt x="63" y="220"/>
                  </a:lnTo>
                  <a:lnTo>
                    <a:pt x="55" y="222"/>
                  </a:lnTo>
                  <a:lnTo>
                    <a:pt x="47" y="228"/>
                  </a:lnTo>
                  <a:lnTo>
                    <a:pt x="41" y="226"/>
                  </a:lnTo>
                  <a:lnTo>
                    <a:pt x="37" y="230"/>
                  </a:lnTo>
                  <a:lnTo>
                    <a:pt x="30" y="230"/>
                  </a:lnTo>
                  <a:lnTo>
                    <a:pt x="24" y="232"/>
                  </a:lnTo>
                  <a:lnTo>
                    <a:pt x="24" y="234"/>
                  </a:lnTo>
                  <a:lnTo>
                    <a:pt x="24" y="236"/>
                  </a:lnTo>
                  <a:lnTo>
                    <a:pt x="20" y="234"/>
                  </a:lnTo>
                  <a:lnTo>
                    <a:pt x="18" y="236"/>
                  </a:lnTo>
                  <a:lnTo>
                    <a:pt x="16" y="236"/>
                  </a:lnTo>
                  <a:lnTo>
                    <a:pt x="14" y="238"/>
                  </a:lnTo>
                  <a:lnTo>
                    <a:pt x="12" y="238"/>
                  </a:lnTo>
                  <a:lnTo>
                    <a:pt x="6" y="238"/>
                  </a:lnTo>
                  <a:lnTo>
                    <a:pt x="4" y="236"/>
                  </a:lnTo>
                  <a:lnTo>
                    <a:pt x="2" y="232"/>
                  </a:lnTo>
                  <a:lnTo>
                    <a:pt x="2" y="228"/>
                  </a:lnTo>
                  <a:lnTo>
                    <a:pt x="2" y="226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2" y="220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2" y="214"/>
                  </a:lnTo>
                  <a:lnTo>
                    <a:pt x="6" y="214"/>
                  </a:lnTo>
                  <a:lnTo>
                    <a:pt x="6" y="212"/>
                  </a:lnTo>
                  <a:lnTo>
                    <a:pt x="8" y="210"/>
                  </a:lnTo>
                  <a:lnTo>
                    <a:pt x="12" y="210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22" y="201"/>
                  </a:lnTo>
                  <a:lnTo>
                    <a:pt x="33" y="197"/>
                  </a:lnTo>
                  <a:lnTo>
                    <a:pt x="41" y="193"/>
                  </a:lnTo>
                  <a:lnTo>
                    <a:pt x="45" y="193"/>
                  </a:lnTo>
                  <a:lnTo>
                    <a:pt x="49" y="189"/>
                  </a:lnTo>
                  <a:lnTo>
                    <a:pt x="55" y="185"/>
                  </a:lnTo>
                  <a:lnTo>
                    <a:pt x="55" y="183"/>
                  </a:lnTo>
                  <a:lnTo>
                    <a:pt x="57" y="181"/>
                  </a:lnTo>
                  <a:lnTo>
                    <a:pt x="61" y="179"/>
                  </a:lnTo>
                  <a:lnTo>
                    <a:pt x="65" y="177"/>
                  </a:lnTo>
                  <a:lnTo>
                    <a:pt x="70" y="175"/>
                  </a:lnTo>
                  <a:lnTo>
                    <a:pt x="76" y="175"/>
                  </a:lnTo>
                  <a:lnTo>
                    <a:pt x="78" y="173"/>
                  </a:lnTo>
                  <a:lnTo>
                    <a:pt x="78" y="168"/>
                  </a:lnTo>
                  <a:lnTo>
                    <a:pt x="84" y="160"/>
                  </a:lnTo>
                  <a:lnTo>
                    <a:pt x="90" y="156"/>
                  </a:lnTo>
                  <a:lnTo>
                    <a:pt x="94" y="154"/>
                  </a:lnTo>
                  <a:lnTo>
                    <a:pt x="94" y="152"/>
                  </a:lnTo>
                  <a:lnTo>
                    <a:pt x="94" y="148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3"/>
                  </a:lnTo>
                  <a:lnTo>
                    <a:pt x="107" y="127"/>
                  </a:lnTo>
                  <a:lnTo>
                    <a:pt x="109" y="121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9" y="115"/>
                  </a:lnTo>
                  <a:lnTo>
                    <a:pt x="127" y="111"/>
                  </a:lnTo>
                  <a:lnTo>
                    <a:pt x="137" y="107"/>
                  </a:lnTo>
                  <a:lnTo>
                    <a:pt x="140" y="107"/>
                  </a:lnTo>
                  <a:lnTo>
                    <a:pt x="140" y="107"/>
                  </a:lnTo>
                  <a:lnTo>
                    <a:pt x="140" y="107"/>
                  </a:lnTo>
                  <a:lnTo>
                    <a:pt x="144" y="103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52" y="88"/>
                  </a:lnTo>
                  <a:lnTo>
                    <a:pt x="152" y="82"/>
                  </a:lnTo>
                  <a:lnTo>
                    <a:pt x="152" y="76"/>
                  </a:lnTo>
                  <a:lnTo>
                    <a:pt x="150" y="74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8" y="72"/>
                  </a:lnTo>
                  <a:lnTo>
                    <a:pt x="146" y="68"/>
                  </a:lnTo>
                  <a:lnTo>
                    <a:pt x="144" y="65"/>
                  </a:lnTo>
                  <a:lnTo>
                    <a:pt x="144" y="63"/>
                  </a:lnTo>
                  <a:lnTo>
                    <a:pt x="142" y="61"/>
                  </a:lnTo>
                  <a:lnTo>
                    <a:pt x="142" y="59"/>
                  </a:lnTo>
                  <a:lnTo>
                    <a:pt x="142" y="57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0" y="51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3"/>
                  </a:lnTo>
                  <a:lnTo>
                    <a:pt x="140" y="41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37" y="24"/>
                  </a:lnTo>
                  <a:lnTo>
                    <a:pt x="137" y="22"/>
                  </a:lnTo>
                  <a:lnTo>
                    <a:pt x="140" y="20"/>
                  </a:lnTo>
                  <a:lnTo>
                    <a:pt x="140" y="18"/>
                  </a:lnTo>
                  <a:lnTo>
                    <a:pt x="142" y="16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56" y="8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60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0" y="0"/>
                  </a:lnTo>
                  <a:lnTo>
                    <a:pt x="170" y="2"/>
                  </a:lnTo>
                  <a:lnTo>
                    <a:pt x="172" y="4"/>
                  </a:lnTo>
                  <a:lnTo>
                    <a:pt x="172" y="2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43" name="Freeform 20337"/>
            <p:cNvSpPr>
              <a:spLocks noChangeAspect="1" noEditPoints="1"/>
            </p:cNvSpPr>
            <p:nvPr/>
          </p:nvSpPr>
          <p:spPr bwMode="auto">
            <a:xfrm>
              <a:off x="2763334" y="5009033"/>
              <a:ext cx="3959110" cy="8186465"/>
            </a:xfrm>
            <a:custGeom>
              <a:avLst/>
              <a:gdLst>
                <a:gd name="T0" fmla="*/ 231 w 280"/>
                <a:gd name="T1" fmla="*/ 103 h 579"/>
                <a:gd name="T2" fmla="*/ 227 w 280"/>
                <a:gd name="T3" fmla="*/ 103 h 579"/>
                <a:gd name="T4" fmla="*/ 202 w 280"/>
                <a:gd name="T5" fmla="*/ 90 h 579"/>
                <a:gd name="T6" fmla="*/ 212 w 280"/>
                <a:gd name="T7" fmla="*/ 74 h 579"/>
                <a:gd name="T8" fmla="*/ 212 w 280"/>
                <a:gd name="T9" fmla="*/ 66 h 579"/>
                <a:gd name="T10" fmla="*/ 214 w 280"/>
                <a:gd name="T11" fmla="*/ 66 h 579"/>
                <a:gd name="T12" fmla="*/ 255 w 280"/>
                <a:gd name="T13" fmla="*/ 6 h 579"/>
                <a:gd name="T14" fmla="*/ 262 w 280"/>
                <a:gd name="T15" fmla="*/ 6 h 579"/>
                <a:gd name="T16" fmla="*/ 280 w 280"/>
                <a:gd name="T17" fmla="*/ 29 h 579"/>
                <a:gd name="T18" fmla="*/ 259 w 280"/>
                <a:gd name="T19" fmla="*/ 70 h 579"/>
                <a:gd name="T20" fmla="*/ 255 w 280"/>
                <a:gd name="T21" fmla="*/ 76 h 579"/>
                <a:gd name="T22" fmla="*/ 239 w 280"/>
                <a:gd name="T23" fmla="*/ 86 h 579"/>
                <a:gd name="T24" fmla="*/ 235 w 280"/>
                <a:gd name="T25" fmla="*/ 105 h 579"/>
                <a:gd name="T26" fmla="*/ 249 w 280"/>
                <a:gd name="T27" fmla="*/ 113 h 579"/>
                <a:gd name="T28" fmla="*/ 249 w 280"/>
                <a:gd name="T29" fmla="*/ 121 h 579"/>
                <a:gd name="T30" fmla="*/ 253 w 280"/>
                <a:gd name="T31" fmla="*/ 154 h 579"/>
                <a:gd name="T32" fmla="*/ 247 w 280"/>
                <a:gd name="T33" fmla="*/ 191 h 579"/>
                <a:gd name="T34" fmla="*/ 251 w 280"/>
                <a:gd name="T35" fmla="*/ 245 h 579"/>
                <a:gd name="T36" fmla="*/ 253 w 280"/>
                <a:gd name="T37" fmla="*/ 284 h 579"/>
                <a:gd name="T38" fmla="*/ 255 w 280"/>
                <a:gd name="T39" fmla="*/ 307 h 579"/>
                <a:gd name="T40" fmla="*/ 249 w 280"/>
                <a:gd name="T41" fmla="*/ 333 h 579"/>
                <a:gd name="T42" fmla="*/ 247 w 280"/>
                <a:gd name="T43" fmla="*/ 325 h 579"/>
                <a:gd name="T44" fmla="*/ 243 w 280"/>
                <a:gd name="T45" fmla="*/ 364 h 579"/>
                <a:gd name="T46" fmla="*/ 231 w 280"/>
                <a:gd name="T47" fmla="*/ 463 h 579"/>
                <a:gd name="T48" fmla="*/ 229 w 280"/>
                <a:gd name="T49" fmla="*/ 511 h 579"/>
                <a:gd name="T50" fmla="*/ 239 w 280"/>
                <a:gd name="T51" fmla="*/ 527 h 579"/>
                <a:gd name="T52" fmla="*/ 272 w 280"/>
                <a:gd name="T53" fmla="*/ 535 h 579"/>
                <a:gd name="T54" fmla="*/ 278 w 280"/>
                <a:gd name="T55" fmla="*/ 546 h 579"/>
                <a:gd name="T56" fmla="*/ 239 w 280"/>
                <a:gd name="T57" fmla="*/ 550 h 579"/>
                <a:gd name="T58" fmla="*/ 210 w 280"/>
                <a:gd name="T59" fmla="*/ 544 h 579"/>
                <a:gd name="T60" fmla="*/ 185 w 280"/>
                <a:gd name="T61" fmla="*/ 541 h 579"/>
                <a:gd name="T62" fmla="*/ 181 w 280"/>
                <a:gd name="T63" fmla="*/ 537 h 579"/>
                <a:gd name="T64" fmla="*/ 181 w 280"/>
                <a:gd name="T65" fmla="*/ 554 h 579"/>
                <a:gd name="T66" fmla="*/ 192 w 280"/>
                <a:gd name="T67" fmla="*/ 570 h 579"/>
                <a:gd name="T68" fmla="*/ 177 w 280"/>
                <a:gd name="T69" fmla="*/ 579 h 579"/>
                <a:gd name="T70" fmla="*/ 146 w 280"/>
                <a:gd name="T71" fmla="*/ 570 h 579"/>
                <a:gd name="T72" fmla="*/ 132 w 280"/>
                <a:gd name="T73" fmla="*/ 558 h 579"/>
                <a:gd name="T74" fmla="*/ 132 w 280"/>
                <a:gd name="T75" fmla="*/ 539 h 579"/>
                <a:gd name="T76" fmla="*/ 146 w 280"/>
                <a:gd name="T77" fmla="*/ 476 h 579"/>
                <a:gd name="T78" fmla="*/ 150 w 280"/>
                <a:gd name="T79" fmla="*/ 276 h 579"/>
                <a:gd name="T80" fmla="*/ 142 w 280"/>
                <a:gd name="T81" fmla="*/ 257 h 579"/>
                <a:gd name="T82" fmla="*/ 103 w 280"/>
                <a:gd name="T83" fmla="*/ 305 h 579"/>
                <a:gd name="T84" fmla="*/ 99 w 280"/>
                <a:gd name="T85" fmla="*/ 259 h 579"/>
                <a:gd name="T86" fmla="*/ 72 w 280"/>
                <a:gd name="T87" fmla="*/ 292 h 579"/>
                <a:gd name="T88" fmla="*/ 39 w 280"/>
                <a:gd name="T89" fmla="*/ 278 h 579"/>
                <a:gd name="T90" fmla="*/ 15 w 280"/>
                <a:gd name="T91" fmla="*/ 210 h 579"/>
                <a:gd name="T92" fmla="*/ 0 w 280"/>
                <a:gd name="T93" fmla="*/ 150 h 579"/>
                <a:gd name="T94" fmla="*/ 56 w 280"/>
                <a:gd name="T95" fmla="*/ 130 h 579"/>
                <a:gd name="T96" fmla="*/ 103 w 280"/>
                <a:gd name="T97" fmla="*/ 125 h 579"/>
                <a:gd name="T98" fmla="*/ 155 w 280"/>
                <a:gd name="T99" fmla="*/ 55 h 579"/>
                <a:gd name="T100" fmla="*/ 187 w 280"/>
                <a:gd name="T101" fmla="*/ 60 h 579"/>
                <a:gd name="T102" fmla="*/ 210 w 280"/>
                <a:gd name="T103" fmla="*/ 55 h 579"/>
                <a:gd name="T104" fmla="*/ 227 w 280"/>
                <a:gd name="T105" fmla="*/ 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579">
                  <a:moveTo>
                    <a:pt x="231" y="103"/>
                  </a:moveTo>
                  <a:lnTo>
                    <a:pt x="231" y="103"/>
                  </a:lnTo>
                  <a:lnTo>
                    <a:pt x="231" y="103"/>
                  </a:lnTo>
                  <a:lnTo>
                    <a:pt x="231" y="103"/>
                  </a:lnTo>
                  <a:close/>
                  <a:moveTo>
                    <a:pt x="229" y="97"/>
                  </a:moveTo>
                  <a:lnTo>
                    <a:pt x="227" y="103"/>
                  </a:lnTo>
                  <a:lnTo>
                    <a:pt x="227" y="103"/>
                  </a:lnTo>
                  <a:lnTo>
                    <a:pt x="227" y="103"/>
                  </a:lnTo>
                  <a:lnTo>
                    <a:pt x="227" y="103"/>
                  </a:lnTo>
                  <a:lnTo>
                    <a:pt x="227" y="103"/>
                  </a:lnTo>
                  <a:lnTo>
                    <a:pt x="229" y="97"/>
                  </a:lnTo>
                  <a:close/>
                  <a:moveTo>
                    <a:pt x="202" y="90"/>
                  </a:moveTo>
                  <a:lnTo>
                    <a:pt x="202" y="93"/>
                  </a:lnTo>
                  <a:lnTo>
                    <a:pt x="202" y="90"/>
                  </a:lnTo>
                  <a:lnTo>
                    <a:pt x="202" y="90"/>
                  </a:lnTo>
                  <a:close/>
                  <a:moveTo>
                    <a:pt x="212" y="74"/>
                  </a:moveTo>
                  <a:lnTo>
                    <a:pt x="210" y="80"/>
                  </a:lnTo>
                  <a:lnTo>
                    <a:pt x="212" y="74"/>
                  </a:lnTo>
                  <a:lnTo>
                    <a:pt x="212" y="74"/>
                  </a:lnTo>
                  <a:close/>
                  <a:moveTo>
                    <a:pt x="212" y="66"/>
                  </a:moveTo>
                  <a:lnTo>
                    <a:pt x="214" y="68"/>
                  </a:lnTo>
                  <a:lnTo>
                    <a:pt x="216" y="70"/>
                  </a:lnTo>
                  <a:lnTo>
                    <a:pt x="216" y="70"/>
                  </a:lnTo>
                  <a:lnTo>
                    <a:pt x="214" y="66"/>
                  </a:lnTo>
                  <a:lnTo>
                    <a:pt x="212" y="66"/>
                  </a:lnTo>
                  <a:close/>
                  <a:moveTo>
                    <a:pt x="247" y="0"/>
                  </a:moveTo>
                  <a:lnTo>
                    <a:pt x="251" y="2"/>
                  </a:lnTo>
                  <a:lnTo>
                    <a:pt x="255" y="6"/>
                  </a:lnTo>
                  <a:lnTo>
                    <a:pt x="262" y="4"/>
                  </a:lnTo>
                  <a:lnTo>
                    <a:pt x="270" y="10"/>
                  </a:lnTo>
                  <a:lnTo>
                    <a:pt x="264" y="6"/>
                  </a:lnTo>
                  <a:lnTo>
                    <a:pt x="262" y="6"/>
                  </a:lnTo>
                  <a:lnTo>
                    <a:pt x="266" y="10"/>
                  </a:lnTo>
                  <a:lnTo>
                    <a:pt x="272" y="12"/>
                  </a:lnTo>
                  <a:lnTo>
                    <a:pt x="276" y="18"/>
                  </a:lnTo>
                  <a:lnTo>
                    <a:pt x="280" y="29"/>
                  </a:lnTo>
                  <a:lnTo>
                    <a:pt x="280" y="39"/>
                  </a:lnTo>
                  <a:lnTo>
                    <a:pt x="274" y="53"/>
                  </a:lnTo>
                  <a:lnTo>
                    <a:pt x="268" y="64"/>
                  </a:lnTo>
                  <a:lnTo>
                    <a:pt x="259" y="70"/>
                  </a:lnTo>
                  <a:lnTo>
                    <a:pt x="259" y="70"/>
                  </a:lnTo>
                  <a:lnTo>
                    <a:pt x="262" y="68"/>
                  </a:lnTo>
                  <a:lnTo>
                    <a:pt x="259" y="72"/>
                  </a:lnTo>
                  <a:lnTo>
                    <a:pt x="255" y="76"/>
                  </a:lnTo>
                  <a:lnTo>
                    <a:pt x="251" y="80"/>
                  </a:lnTo>
                  <a:lnTo>
                    <a:pt x="245" y="86"/>
                  </a:lnTo>
                  <a:lnTo>
                    <a:pt x="241" y="86"/>
                  </a:lnTo>
                  <a:lnTo>
                    <a:pt x="239" y="86"/>
                  </a:lnTo>
                  <a:lnTo>
                    <a:pt x="237" y="88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5" y="105"/>
                  </a:lnTo>
                  <a:lnTo>
                    <a:pt x="237" y="95"/>
                  </a:lnTo>
                  <a:lnTo>
                    <a:pt x="243" y="101"/>
                  </a:lnTo>
                  <a:lnTo>
                    <a:pt x="249" y="107"/>
                  </a:lnTo>
                  <a:lnTo>
                    <a:pt x="249" y="113"/>
                  </a:lnTo>
                  <a:lnTo>
                    <a:pt x="247" y="119"/>
                  </a:lnTo>
                  <a:lnTo>
                    <a:pt x="247" y="123"/>
                  </a:lnTo>
                  <a:lnTo>
                    <a:pt x="247" y="119"/>
                  </a:lnTo>
                  <a:lnTo>
                    <a:pt x="249" y="121"/>
                  </a:lnTo>
                  <a:lnTo>
                    <a:pt x="253" y="130"/>
                  </a:lnTo>
                  <a:lnTo>
                    <a:pt x="253" y="132"/>
                  </a:lnTo>
                  <a:lnTo>
                    <a:pt x="253" y="140"/>
                  </a:lnTo>
                  <a:lnTo>
                    <a:pt x="253" y="154"/>
                  </a:lnTo>
                  <a:lnTo>
                    <a:pt x="249" y="165"/>
                  </a:lnTo>
                  <a:lnTo>
                    <a:pt x="249" y="177"/>
                  </a:lnTo>
                  <a:lnTo>
                    <a:pt x="247" y="187"/>
                  </a:lnTo>
                  <a:lnTo>
                    <a:pt x="247" y="191"/>
                  </a:lnTo>
                  <a:lnTo>
                    <a:pt x="249" y="200"/>
                  </a:lnTo>
                  <a:lnTo>
                    <a:pt x="251" y="212"/>
                  </a:lnTo>
                  <a:lnTo>
                    <a:pt x="251" y="231"/>
                  </a:lnTo>
                  <a:lnTo>
                    <a:pt x="251" y="245"/>
                  </a:lnTo>
                  <a:lnTo>
                    <a:pt x="251" y="257"/>
                  </a:lnTo>
                  <a:lnTo>
                    <a:pt x="251" y="268"/>
                  </a:lnTo>
                  <a:lnTo>
                    <a:pt x="249" y="272"/>
                  </a:lnTo>
                  <a:lnTo>
                    <a:pt x="253" y="284"/>
                  </a:lnTo>
                  <a:lnTo>
                    <a:pt x="255" y="292"/>
                  </a:lnTo>
                  <a:lnTo>
                    <a:pt x="253" y="298"/>
                  </a:lnTo>
                  <a:lnTo>
                    <a:pt x="255" y="307"/>
                  </a:lnTo>
                  <a:lnTo>
                    <a:pt x="255" y="307"/>
                  </a:lnTo>
                  <a:lnTo>
                    <a:pt x="257" y="327"/>
                  </a:lnTo>
                  <a:lnTo>
                    <a:pt x="253" y="333"/>
                  </a:lnTo>
                  <a:lnTo>
                    <a:pt x="249" y="333"/>
                  </a:lnTo>
                  <a:lnTo>
                    <a:pt x="249" y="333"/>
                  </a:lnTo>
                  <a:lnTo>
                    <a:pt x="247" y="338"/>
                  </a:lnTo>
                  <a:lnTo>
                    <a:pt x="245" y="340"/>
                  </a:lnTo>
                  <a:lnTo>
                    <a:pt x="247" y="329"/>
                  </a:lnTo>
                  <a:lnTo>
                    <a:pt x="247" y="325"/>
                  </a:lnTo>
                  <a:lnTo>
                    <a:pt x="247" y="325"/>
                  </a:lnTo>
                  <a:lnTo>
                    <a:pt x="247" y="329"/>
                  </a:lnTo>
                  <a:lnTo>
                    <a:pt x="245" y="344"/>
                  </a:lnTo>
                  <a:lnTo>
                    <a:pt x="243" y="364"/>
                  </a:lnTo>
                  <a:lnTo>
                    <a:pt x="241" y="387"/>
                  </a:lnTo>
                  <a:lnTo>
                    <a:pt x="237" y="422"/>
                  </a:lnTo>
                  <a:lnTo>
                    <a:pt x="233" y="447"/>
                  </a:lnTo>
                  <a:lnTo>
                    <a:pt x="231" y="463"/>
                  </a:lnTo>
                  <a:lnTo>
                    <a:pt x="231" y="476"/>
                  </a:lnTo>
                  <a:lnTo>
                    <a:pt x="229" y="482"/>
                  </a:lnTo>
                  <a:lnTo>
                    <a:pt x="225" y="498"/>
                  </a:lnTo>
                  <a:lnTo>
                    <a:pt x="229" y="511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9" y="527"/>
                  </a:lnTo>
                  <a:lnTo>
                    <a:pt x="241" y="531"/>
                  </a:lnTo>
                  <a:lnTo>
                    <a:pt x="247" y="533"/>
                  </a:lnTo>
                  <a:lnTo>
                    <a:pt x="259" y="533"/>
                  </a:lnTo>
                  <a:lnTo>
                    <a:pt x="272" y="535"/>
                  </a:lnTo>
                  <a:lnTo>
                    <a:pt x="276" y="537"/>
                  </a:lnTo>
                  <a:lnTo>
                    <a:pt x="278" y="541"/>
                  </a:lnTo>
                  <a:lnTo>
                    <a:pt x="278" y="541"/>
                  </a:lnTo>
                  <a:lnTo>
                    <a:pt x="278" y="546"/>
                  </a:lnTo>
                  <a:lnTo>
                    <a:pt x="264" y="548"/>
                  </a:lnTo>
                  <a:lnTo>
                    <a:pt x="257" y="548"/>
                  </a:lnTo>
                  <a:lnTo>
                    <a:pt x="247" y="550"/>
                  </a:lnTo>
                  <a:lnTo>
                    <a:pt x="239" y="550"/>
                  </a:lnTo>
                  <a:lnTo>
                    <a:pt x="231" y="548"/>
                  </a:lnTo>
                  <a:lnTo>
                    <a:pt x="222" y="546"/>
                  </a:lnTo>
                  <a:lnTo>
                    <a:pt x="216" y="544"/>
                  </a:lnTo>
                  <a:lnTo>
                    <a:pt x="210" y="544"/>
                  </a:lnTo>
                  <a:lnTo>
                    <a:pt x="204" y="541"/>
                  </a:lnTo>
                  <a:lnTo>
                    <a:pt x="200" y="537"/>
                  </a:lnTo>
                  <a:lnTo>
                    <a:pt x="198" y="541"/>
                  </a:lnTo>
                  <a:lnTo>
                    <a:pt x="185" y="541"/>
                  </a:lnTo>
                  <a:lnTo>
                    <a:pt x="183" y="537"/>
                  </a:lnTo>
                  <a:lnTo>
                    <a:pt x="183" y="535"/>
                  </a:lnTo>
                  <a:lnTo>
                    <a:pt x="183" y="529"/>
                  </a:lnTo>
                  <a:lnTo>
                    <a:pt x="181" y="537"/>
                  </a:lnTo>
                  <a:lnTo>
                    <a:pt x="177" y="548"/>
                  </a:lnTo>
                  <a:lnTo>
                    <a:pt x="177" y="548"/>
                  </a:lnTo>
                  <a:lnTo>
                    <a:pt x="179" y="550"/>
                  </a:lnTo>
                  <a:lnTo>
                    <a:pt x="181" y="554"/>
                  </a:lnTo>
                  <a:lnTo>
                    <a:pt x="183" y="558"/>
                  </a:lnTo>
                  <a:lnTo>
                    <a:pt x="183" y="560"/>
                  </a:lnTo>
                  <a:lnTo>
                    <a:pt x="185" y="564"/>
                  </a:lnTo>
                  <a:lnTo>
                    <a:pt x="192" y="570"/>
                  </a:lnTo>
                  <a:lnTo>
                    <a:pt x="190" y="572"/>
                  </a:lnTo>
                  <a:lnTo>
                    <a:pt x="187" y="574"/>
                  </a:lnTo>
                  <a:lnTo>
                    <a:pt x="185" y="577"/>
                  </a:lnTo>
                  <a:lnTo>
                    <a:pt x="177" y="579"/>
                  </a:lnTo>
                  <a:lnTo>
                    <a:pt x="169" y="577"/>
                  </a:lnTo>
                  <a:lnTo>
                    <a:pt x="157" y="574"/>
                  </a:lnTo>
                  <a:lnTo>
                    <a:pt x="150" y="572"/>
                  </a:lnTo>
                  <a:lnTo>
                    <a:pt x="146" y="570"/>
                  </a:lnTo>
                  <a:lnTo>
                    <a:pt x="142" y="568"/>
                  </a:lnTo>
                  <a:lnTo>
                    <a:pt x="138" y="564"/>
                  </a:lnTo>
                  <a:lnTo>
                    <a:pt x="136" y="560"/>
                  </a:lnTo>
                  <a:lnTo>
                    <a:pt x="132" y="558"/>
                  </a:lnTo>
                  <a:lnTo>
                    <a:pt x="130" y="556"/>
                  </a:lnTo>
                  <a:lnTo>
                    <a:pt x="130" y="552"/>
                  </a:lnTo>
                  <a:lnTo>
                    <a:pt x="130" y="546"/>
                  </a:lnTo>
                  <a:lnTo>
                    <a:pt x="132" y="539"/>
                  </a:lnTo>
                  <a:lnTo>
                    <a:pt x="136" y="523"/>
                  </a:lnTo>
                  <a:lnTo>
                    <a:pt x="138" y="502"/>
                  </a:lnTo>
                  <a:lnTo>
                    <a:pt x="142" y="484"/>
                  </a:lnTo>
                  <a:lnTo>
                    <a:pt x="146" y="476"/>
                  </a:lnTo>
                  <a:lnTo>
                    <a:pt x="157" y="307"/>
                  </a:lnTo>
                  <a:lnTo>
                    <a:pt x="157" y="303"/>
                  </a:lnTo>
                  <a:lnTo>
                    <a:pt x="155" y="292"/>
                  </a:lnTo>
                  <a:lnTo>
                    <a:pt x="150" y="276"/>
                  </a:lnTo>
                  <a:lnTo>
                    <a:pt x="146" y="259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2" y="257"/>
                  </a:lnTo>
                  <a:lnTo>
                    <a:pt x="132" y="278"/>
                  </a:lnTo>
                  <a:lnTo>
                    <a:pt x="122" y="298"/>
                  </a:lnTo>
                  <a:lnTo>
                    <a:pt x="115" y="311"/>
                  </a:lnTo>
                  <a:lnTo>
                    <a:pt x="103" y="305"/>
                  </a:lnTo>
                  <a:lnTo>
                    <a:pt x="91" y="294"/>
                  </a:lnTo>
                  <a:lnTo>
                    <a:pt x="80" y="288"/>
                  </a:lnTo>
                  <a:lnTo>
                    <a:pt x="87" y="276"/>
                  </a:lnTo>
                  <a:lnTo>
                    <a:pt x="99" y="259"/>
                  </a:lnTo>
                  <a:lnTo>
                    <a:pt x="101" y="249"/>
                  </a:lnTo>
                  <a:lnTo>
                    <a:pt x="89" y="268"/>
                  </a:lnTo>
                  <a:lnTo>
                    <a:pt x="78" y="284"/>
                  </a:lnTo>
                  <a:lnTo>
                    <a:pt x="72" y="292"/>
                  </a:lnTo>
                  <a:lnTo>
                    <a:pt x="66" y="296"/>
                  </a:lnTo>
                  <a:lnTo>
                    <a:pt x="60" y="298"/>
                  </a:lnTo>
                  <a:lnTo>
                    <a:pt x="52" y="294"/>
                  </a:lnTo>
                  <a:lnTo>
                    <a:pt x="39" y="278"/>
                  </a:lnTo>
                  <a:lnTo>
                    <a:pt x="27" y="255"/>
                  </a:lnTo>
                  <a:lnTo>
                    <a:pt x="17" y="235"/>
                  </a:lnTo>
                  <a:lnTo>
                    <a:pt x="15" y="222"/>
                  </a:lnTo>
                  <a:lnTo>
                    <a:pt x="15" y="210"/>
                  </a:lnTo>
                  <a:lnTo>
                    <a:pt x="19" y="195"/>
                  </a:lnTo>
                  <a:lnTo>
                    <a:pt x="17" y="189"/>
                  </a:lnTo>
                  <a:lnTo>
                    <a:pt x="8" y="173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13" y="136"/>
                  </a:lnTo>
                  <a:lnTo>
                    <a:pt x="39" y="132"/>
                  </a:lnTo>
                  <a:lnTo>
                    <a:pt x="56" y="130"/>
                  </a:lnTo>
                  <a:lnTo>
                    <a:pt x="72" y="132"/>
                  </a:lnTo>
                  <a:lnTo>
                    <a:pt x="82" y="132"/>
                  </a:lnTo>
                  <a:lnTo>
                    <a:pt x="93" y="130"/>
                  </a:lnTo>
                  <a:lnTo>
                    <a:pt x="103" y="125"/>
                  </a:lnTo>
                  <a:lnTo>
                    <a:pt x="113" y="105"/>
                  </a:lnTo>
                  <a:lnTo>
                    <a:pt x="124" y="86"/>
                  </a:lnTo>
                  <a:lnTo>
                    <a:pt x="142" y="70"/>
                  </a:lnTo>
                  <a:lnTo>
                    <a:pt x="155" y="55"/>
                  </a:lnTo>
                  <a:lnTo>
                    <a:pt x="159" y="53"/>
                  </a:lnTo>
                  <a:lnTo>
                    <a:pt x="163" y="55"/>
                  </a:lnTo>
                  <a:lnTo>
                    <a:pt x="169" y="55"/>
                  </a:lnTo>
                  <a:lnTo>
                    <a:pt x="187" y="60"/>
                  </a:lnTo>
                  <a:lnTo>
                    <a:pt x="204" y="64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55"/>
                  </a:lnTo>
                  <a:lnTo>
                    <a:pt x="212" y="43"/>
                  </a:lnTo>
                  <a:lnTo>
                    <a:pt x="214" y="31"/>
                  </a:lnTo>
                  <a:lnTo>
                    <a:pt x="216" y="18"/>
                  </a:lnTo>
                  <a:lnTo>
                    <a:pt x="227" y="6"/>
                  </a:lnTo>
                  <a:lnTo>
                    <a:pt x="235" y="2"/>
                  </a:lnTo>
                  <a:lnTo>
                    <a:pt x="249" y="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47" name="Freeform 20327"/>
            <p:cNvSpPr>
              <a:spLocks noChangeAspect="1" noEditPoints="1"/>
            </p:cNvSpPr>
            <p:nvPr/>
          </p:nvSpPr>
          <p:spPr bwMode="auto">
            <a:xfrm>
              <a:off x="2327698" y="4865523"/>
              <a:ext cx="2568320" cy="8329975"/>
            </a:xfrm>
            <a:custGeom>
              <a:avLst/>
              <a:gdLst>
                <a:gd name="T0" fmla="*/ 125 w 193"/>
                <a:gd name="T1" fmla="*/ 101 h 626"/>
                <a:gd name="T2" fmla="*/ 127 w 193"/>
                <a:gd name="T3" fmla="*/ 88 h 626"/>
                <a:gd name="T4" fmla="*/ 127 w 193"/>
                <a:gd name="T5" fmla="*/ 88 h 626"/>
                <a:gd name="T6" fmla="*/ 140 w 193"/>
                <a:gd name="T7" fmla="*/ 6 h 626"/>
                <a:gd name="T8" fmla="*/ 146 w 193"/>
                <a:gd name="T9" fmla="*/ 16 h 626"/>
                <a:gd name="T10" fmla="*/ 146 w 193"/>
                <a:gd name="T11" fmla="*/ 39 h 626"/>
                <a:gd name="T12" fmla="*/ 146 w 193"/>
                <a:gd name="T13" fmla="*/ 51 h 626"/>
                <a:gd name="T14" fmla="*/ 138 w 193"/>
                <a:gd name="T15" fmla="*/ 66 h 626"/>
                <a:gd name="T16" fmla="*/ 142 w 193"/>
                <a:gd name="T17" fmla="*/ 76 h 626"/>
                <a:gd name="T18" fmla="*/ 148 w 193"/>
                <a:gd name="T19" fmla="*/ 90 h 626"/>
                <a:gd name="T20" fmla="*/ 162 w 193"/>
                <a:gd name="T21" fmla="*/ 115 h 626"/>
                <a:gd name="T22" fmla="*/ 177 w 193"/>
                <a:gd name="T23" fmla="*/ 144 h 626"/>
                <a:gd name="T24" fmla="*/ 189 w 193"/>
                <a:gd name="T25" fmla="*/ 171 h 626"/>
                <a:gd name="T26" fmla="*/ 193 w 193"/>
                <a:gd name="T27" fmla="*/ 206 h 626"/>
                <a:gd name="T28" fmla="*/ 171 w 193"/>
                <a:gd name="T29" fmla="*/ 220 h 626"/>
                <a:gd name="T30" fmla="*/ 152 w 193"/>
                <a:gd name="T31" fmla="*/ 212 h 626"/>
                <a:gd name="T32" fmla="*/ 156 w 193"/>
                <a:gd name="T33" fmla="*/ 245 h 626"/>
                <a:gd name="T34" fmla="*/ 164 w 193"/>
                <a:gd name="T35" fmla="*/ 305 h 626"/>
                <a:gd name="T36" fmla="*/ 156 w 193"/>
                <a:gd name="T37" fmla="*/ 344 h 626"/>
                <a:gd name="T38" fmla="*/ 142 w 193"/>
                <a:gd name="T39" fmla="*/ 404 h 626"/>
                <a:gd name="T40" fmla="*/ 132 w 193"/>
                <a:gd name="T41" fmla="*/ 562 h 626"/>
                <a:gd name="T42" fmla="*/ 136 w 193"/>
                <a:gd name="T43" fmla="*/ 572 h 626"/>
                <a:gd name="T44" fmla="*/ 138 w 193"/>
                <a:gd name="T45" fmla="*/ 581 h 626"/>
                <a:gd name="T46" fmla="*/ 162 w 193"/>
                <a:gd name="T47" fmla="*/ 595 h 626"/>
                <a:gd name="T48" fmla="*/ 173 w 193"/>
                <a:gd name="T49" fmla="*/ 607 h 626"/>
                <a:gd name="T50" fmla="*/ 121 w 193"/>
                <a:gd name="T51" fmla="*/ 601 h 626"/>
                <a:gd name="T52" fmla="*/ 90 w 193"/>
                <a:gd name="T53" fmla="*/ 593 h 626"/>
                <a:gd name="T54" fmla="*/ 90 w 193"/>
                <a:gd name="T55" fmla="*/ 581 h 626"/>
                <a:gd name="T56" fmla="*/ 92 w 193"/>
                <a:gd name="T57" fmla="*/ 537 h 626"/>
                <a:gd name="T58" fmla="*/ 90 w 193"/>
                <a:gd name="T59" fmla="*/ 521 h 626"/>
                <a:gd name="T60" fmla="*/ 86 w 193"/>
                <a:gd name="T61" fmla="*/ 554 h 626"/>
                <a:gd name="T62" fmla="*/ 72 w 193"/>
                <a:gd name="T63" fmla="*/ 593 h 626"/>
                <a:gd name="T64" fmla="*/ 74 w 193"/>
                <a:gd name="T65" fmla="*/ 620 h 626"/>
                <a:gd name="T66" fmla="*/ 35 w 193"/>
                <a:gd name="T67" fmla="*/ 620 h 626"/>
                <a:gd name="T68" fmla="*/ 39 w 193"/>
                <a:gd name="T69" fmla="*/ 593 h 626"/>
                <a:gd name="T70" fmla="*/ 31 w 193"/>
                <a:gd name="T71" fmla="*/ 550 h 626"/>
                <a:gd name="T72" fmla="*/ 31 w 193"/>
                <a:gd name="T73" fmla="*/ 523 h 626"/>
                <a:gd name="T74" fmla="*/ 39 w 193"/>
                <a:gd name="T75" fmla="*/ 432 h 626"/>
                <a:gd name="T76" fmla="*/ 33 w 193"/>
                <a:gd name="T77" fmla="*/ 327 h 626"/>
                <a:gd name="T78" fmla="*/ 25 w 193"/>
                <a:gd name="T79" fmla="*/ 288 h 626"/>
                <a:gd name="T80" fmla="*/ 12 w 193"/>
                <a:gd name="T81" fmla="*/ 245 h 626"/>
                <a:gd name="T82" fmla="*/ 8 w 193"/>
                <a:gd name="T83" fmla="*/ 233 h 626"/>
                <a:gd name="T84" fmla="*/ 0 w 193"/>
                <a:gd name="T85" fmla="*/ 208 h 626"/>
                <a:gd name="T86" fmla="*/ 0 w 193"/>
                <a:gd name="T87" fmla="*/ 183 h 626"/>
                <a:gd name="T88" fmla="*/ 18 w 193"/>
                <a:gd name="T89" fmla="*/ 97 h 626"/>
                <a:gd name="T90" fmla="*/ 47 w 193"/>
                <a:gd name="T91" fmla="*/ 84 h 626"/>
                <a:gd name="T92" fmla="*/ 86 w 193"/>
                <a:gd name="T93" fmla="*/ 76 h 626"/>
                <a:gd name="T94" fmla="*/ 90 w 193"/>
                <a:gd name="T95" fmla="*/ 60 h 626"/>
                <a:gd name="T96" fmla="*/ 84 w 193"/>
                <a:gd name="T97" fmla="*/ 43 h 626"/>
                <a:gd name="T98" fmla="*/ 88 w 193"/>
                <a:gd name="T99" fmla="*/ 35 h 626"/>
                <a:gd name="T100" fmla="*/ 88 w 193"/>
                <a:gd name="T101" fmla="*/ 25 h 626"/>
                <a:gd name="T102" fmla="*/ 92 w 193"/>
                <a:gd name="T103" fmla="*/ 12 h 626"/>
                <a:gd name="T104" fmla="*/ 107 w 193"/>
                <a:gd name="T105" fmla="*/ 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626">
                  <a:moveTo>
                    <a:pt x="134" y="99"/>
                  </a:moveTo>
                  <a:lnTo>
                    <a:pt x="127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1"/>
                  </a:lnTo>
                  <a:lnTo>
                    <a:pt x="121" y="105"/>
                  </a:lnTo>
                  <a:lnTo>
                    <a:pt x="127" y="101"/>
                  </a:lnTo>
                  <a:lnTo>
                    <a:pt x="134" y="99"/>
                  </a:lnTo>
                  <a:close/>
                  <a:moveTo>
                    <a:pt x="127" y="88"/>
                  </a:moveTo>
                  <a:lnTo>
                    <a:pt x="127" y="88"/>
                  </a:lnTo>
                  <a:lnTo>
                    <a:pt x="127" y="93"/>
                  </a:lnTo>
                  <a:lnTo>
                    <a:pt x="125" y="93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27" y="88"/>
                  </a:lnTo>
                  <a:close/>
                  <a:moveTo>
                    <a:pt x="113" y="0"/>
                  </a:moveTo>
                  <a:lnTo>
                    <a:pt x="121" y="2"/>
                  </a:lnTo>
                  <a:lnTo>
                    <a:pt x="132" y="2"/>
                  </a:lnTo>
                  <a:lnTo>
                    <a:pt x="134" y="4"/>
                  </a:lnTo>
                  <a:lnTo>
                    <a:pt x="140" y="6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6" y="16"/>
                  </a:lnTo>
                  <a:lnTo>
                    <a:pt x="148" y="25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6" y="37"/>
                  </a:lnTo>
                  <a:lnTo>
                    <a:pt x="146" y="39"/>
                  </a:lnTo>
                  <a:lnTo>
                    <a:pt x="146" y="43"/>
                  </a:lnTo>
                  <a:lnTo>
                    <a:pt x="144" y="45"/>
                  </a:lnTo>
                  <a:lnTo>
                    <a:pt x="146" y="45"/>
                  </a:lnTo>
                  <a:lnTo>
                    <a:pt x="148" y="47"/>
                  </a:lnTo>
                  <a:lnTo>
                    <a:pt x="146" y="51"/>
                  </a:lnTo>
                  <a:lnTo>
                    <a:pt x="146" y="58"/>
                  </a:lnTo>
                  <a:lnTo>
                    <a:pt x="146" y="62"/>
                  </a:lnTo>
                  <a:lnTo>
                    <a:pt x="142" y="66"/>
                  </a:lnTo>
                  <a:lnTo>
                    <a:pt x="140" y="68"/>
                  </a:lnTo>
                  <a:lnTo>
                    <a:pt x="138" y="66"/>
                  </a:lnTo>
                  <a:lnTo>
                    <a:pt x="136" y="72"/>
                  </a:lnTo>
                  <a:lnTo>
                    <a:pt x="136" y="74"/>
                  </a:lnTo>
                  <a:lnTo>
                    <a:pt x="138" y="76"/>
                  </a:lnTo>
                  <a:lnTo>
                    <a:pt x="140" y="80"/>
                  </a:lnTo>
                  <a:lnTo>
                    <a:pt x="142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8" y="90"/>
                  </a:lnTo>
                  <a:lnTo>
                    <a:pt x="154" y="97"/>
                  </a:lnTo>
                  <a:lnTo>
                    <a:pt x="158" y="111"/>
                  </a:lnTo>
                  <a:lnTo>
                    <a:pt x="162" y="117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7" y="121"/>
                  </a:lnTo>
                  <a:lnTo>
                    <a:pt x="169" y="121"/>
                  </a:lnTo>
                  <a:lnTo>
                    <a:pt x="171" y="125"/>
                  </a:lnTo>
                  <a:lnTo>
                    <a:pt x="171" y="130"/>
                  </a:lnTo>
                  <a:lnTo>
                    <a:pt x="177" y="144"/>
                  </a:lnTo>
                  <a:lnTo>
                    <a:pt x="177" y="148"/>
                  </a:lnTo>
                  <a:lnTo>
                    <a:pt x="181" y="152"/>
                  </a:lnTo>
                  <a:lnTo>
                    <a:pt x="183" y="156"/>
                  </a:lnTo>
                  <a:lnTo>
                    <a:pt x="187" y="167"/>
                  </a:lnTo>
                  <a:lnTo>
                    <a:pt x="189" y="171"/>
                  </a:lnTo>
                  <a:lnTo>
                    <a:pt x="191" y="177"/>
                  </a:lnTo>
                  <a:lnTo>
                    <a:pt x="193" y="183"/>
                  </a:lnTo>
                  <a:lnTo>
                    <a:pt x="191" y="189"/>
                  </a:lnTo>
                  <a:lnTo>
                    <a:pt x="191" y="195"/>
                  </a:lnTo>
                  <a:lnTo>
                    <a:pt x="193" y="206"/>
                  </a:lnTo>
                  <a:lnTo>
                    <a:pt x="191" y="210"/>
                  </a:lnTo>
                  <a:lnTo>
                    <a:pt x="189" y="216"/>
                  </a:lnTo>
                  <a:lnTo>
                    <a:pt x="183" y="218"/>
                  </a:lnTo>
                  <a:lnTo>
                    <a:pt x="179" y="220"/>
                  </a:lnTo>
                  <a:lnTo>
                    <a:pt x="171" y="220"/>
                  </a:lnTo>
                  <a:lnTo>
                    <a:pt x="164" y="218"/>
                  </a:lnTo>
                  <a:lnTo>
                    <a:pt x="162" y="214"/>
                  </a:lnTo>
                  <a:lnTo>
                    <a:pt x="156" y="208"/>
                  </a:lnTo>
                  <a:lnTo>
                    <a:pt x="152" y="206"/>
                  </a:lnTo>
                  <a:lnTo>
                    <a:pt x="152" y="212"/>
                  </a:lnTo>
                  <a:lnTo>
                    <a:pt x="152" y="226"/>
                  </a:lnTo>
                  <a:lnTo>
                    <a:pt x="156" y="243"/>
                  </a:lnTo>
                  <a:lnTo>
                    <a:pt x="156" y="243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58" y="249"/>
                  </a:lnTo>
                  <a:lnTo>
                    <a:pt x="160" y="255"/>
                  </a:lnTo>
                  <a:lnTo>
                    <a:pt x="164" y="286"/>
                  </a:lnTo>
                  <a:lnTo>
                    <a:pt x="164" y="288"/>
                  </a:lnTo>
                  <a:lnTo>
                    <a:pt x="164" y="305"/>
                  </a:lnTo>
                  <a:lnTo>
                    <a:pt x="167" y="327"/>
                  </a:lnTo>
                  <a:lnTo>
                    <a:pt x="167" y="338"/>
                  </a:lnTo>
                  <a:lnTo>
                    <a:pt x="167" y="340"/>
                  </a:lnTo>
                  <a:lnTo>
                    <a:pt x="160" y="342"/>
                  </a:lnTo>
                  <a:lnTo>
                    <a:pt x="156" y="344"/>
                  </a:lnTo>
                  <a:lnTo>
                    <a:pt x="156" y="344"/>
                  </a:lnTo>
                  <a:lnTo>
                    <a:pt x="152" y="368"/>
                  </a:lnTo>
                  <a:lnTo>
                    <a:pt x="148" y="389"/>
                  </a:lnTo>
                  <a:lnTo>
                    <a:pt x="146" y="391"/>
                  </a:lnTo>
                  <a:lnTo>
                    <a:pt x="142" y="404"/>
                  </a:lnTo>
                  <a:lnTo>
                    <a:pt x="142" y="434"/>
                  </a:lnTo>
                  <a:lnTo>
                    <a:pt x="142" y="447"/>
                  </a:lnTo>
                  <a:lnTo>
                    <a:pt x="142" y="449"/>
                  </a:lnTo>
                  <a:lnTo>
                    <a:pt x="138" y="453"/>
                  </a:lnTo>
                  <a:lnTo>
                    <a:pt x="132" y="562"/>
                  </a:lnTo>
                  <a:lnTo>
                    <a:pt x="134" y="564"/>
                  </a:lnTo>
                  <a:lnTo>
                    <a:pt x="134" y="566"/>
                  </a:lnTo>
                  <a:lnTo>
                    <a:pt x="134" y="568"/>
                  </a:lnTo>
                  <a:lnTo>
                    <a:pt x="136" y="570"/>
                  </a:lnTo>
                  <a:lnTo>
                    <a:pt x="136" y="572"/>
                  </a:lnTo>
                  <a:lnTo>
                    <a:pt x="136" y="574"/>
                  </a:lnTo>
                  <a:lnTo>
                    <a:pt x="136" y="577"/>
                  </a:lnTo>
                  <a:lnTo>
                    <a:pt x="138" y="579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40" y="583"/>
                  </a:lnTo>
                  <a:lnTo>
                    <a:pt x="146" y="587"/>
                  </a:lnTo>
                  <a:lnTo>
                    <a:pt x="152" y="591"/>
                  </a:lnTo>
                  <a:lnTo>
                    <a:pt x="158" y="593"/>
                  </a:lnTo>
                  <a:lnTo>
                    <a:pt x="162" y="595"/>
                  </a:lnTo>
                  <a:lnTo>
                    <a:pt x="171" y="595"/>
                  </a:lnTo>
                  <a:lnTo>
                    <a:pt x="171" y="595"/>
                  </a:lnTo>
                  <a:lnTo>
                    <a:pt x="173" y="601"/>
                  </a:lnTo>
                  <a:lnTo>
                    <a:pt x="173" y="603"/>
                  </a:lnTo>
                  <a:lnTo>
                    <a:pt x="173" y="607"/>
                  </a:lnTo>
                  <a:lnTo>
                    <a:pt x="171" y="607"/>
                  </a:lnTo>
                  <a:lnTo>
                    <a:pt x="160" y="609"/>
                  </a:lnTo>
                  <a:lnTo>
                    <a:pt x="138" y="609"/>
                  </a:lnTo>
                  <a:lnTo>
                    <a:pt x="127" y="607"/>
                  </a:lnTo>
                  <a:lnTo>
                    <a:pt x="121" y="601"/>
                  </a:lnTo>
                  <a:lnTo>
                    <a:pt x="121" y="603"/>
                  </a:lnTo>
                  <a:lnTo>
                    <a:pt x="103" y="605"/>
                  </a:lnTo>
                  <a:lnTo>
                    <a:pt x="90" y="601"/>
                  </a:lnTo>
                  <a:lnTo>
                    <a:pt x="90" y="595"/>
                  </a:lnTo>
                  <a:lnTo>
                    <a:pt x="90" y="593"/>
                  </a:lnTo>
                  <a:lnTo>
                    <a:pt x="88" y="591"/>
                  </a:lnTo>
                  <a:lnTo>
                    <a:pt x="90" y="581"/>
                  </a:lnTo>
                  <a:lnTo>
                    <a:pt x="90" y="581"/>
                  </a:lnTo>
                  <a:lnTo>
                    <a:pt x="95" y="579"/>
                  </a:lnTo>
                  <a:lnTo>
                    <a:pt x="90" y="581"/>
                  </a:lnTo>
                  <a:lnTo>
                    <a:pt x="90" y="577"/>
                  </a:lnTo>
                  <a:lnTo>
                    <a:pt x="92" y="570"/>
                  </a:lnTo>
                  <a:lnTo>
                    <a:pt x="95" y="566"/>
                  </a:lnTo>
                  <a:lnTo>
                    <a:pt x="92" y="564"/>
                  </a:lnTo>
                  <a:lnTo>
                    <a:pt x="92" y="537"/>
                  </a:lnTo>
                  <a:lnTo>
                    <a:pt x="92" y="533"/>
                  </a:lnTo>
                  <a:lnTo>
                    <a:pt x="92" y="533"/>
                  </a:lnTo>
                  <a:lnTo>
                    <a:pt x="92" y="533"/>
                  </a:lnTo>
                  <a:lnTo>
                    <a:pt x="92" y="529"/>
                  </a:lnTo>
                  <a:lnTo>
                    <a:pt x="90" y="521"/>
                  </a:lnTo>
                  <a:lnTo>
                    <a:pt x="90" y="511"/>
                  </a:lnTo>
                  <a:lnTo>
                    <a:pt x="88" y="525"/>
                  </a:lnTo>
                  <a:lnTo>
                    <a:pt x="88" y="533"/>
                  </a:lnTo>
                  <a:lnTo>
                    <a:pt x="88" y="541"/>
                  </a:lnTo>
                  <a:lnTo>
                    <a:pt x="86" y="554"/>
                  </a:lnTo>
                  <a:lnTo>
                    <a:pt x="78" y="581"/>
                  </a:lnTo>
                  <a:lnTo>
                    <a:pt x="78" y="587"/>
                  </a:lnTo>
                  <a:lnTo>
                    <a:pt x="76" y="593"/>
                  </a:lnTo>
                  <a:lnTo>
                    <a:pt x="74" y="595"/>
                  </a:lnTo>
                  <a:lnTo>
                    <a:pt x="72" y="593"/>
                  </a:lnTo>
                  <a:lnTo>
                    <a:pt x="72" y="599"/>
                  </a:lnTo>
                  <a:lnTo>
                    <a:pt x="72" y="605"/>
                  </a:lnTo>
                  <a:lnTo>
                    <a:pt x="74" y="609"/>
                  </a:lnTo>
                  <a:lnTo>
                    <a:pt x="74" y="618"/>
                  </a:lnTo>
                  <a:lnTo>
                    <a:pt x="74" y="620"/>
                  </a:lnTo>
                  <a:lnTo>
                    <a:pt x="74" y="622"/>
                  </a:lnTo>
                  <a:lnTo>
                    <a:pt x="68" y="624"/>
                  </a:lnTo>
                  <a:lnTo>
                    <a:pt x="57" y="626"/>
                  </a:lnTo>
                  <a:lnTo>
                    <a:pt x="43" y="626"/>
                  </a:lnTo>
                  <a:lnTo>
                    <a:pt x="35" y="620"/>
                  </a:lnTo>
                  <a:lnTo>
                    <a:pt x="35" y="616"/>
                  </a:lnTo>
                  <a:lnTo>
                    <a:pt x="35" y="612"/>
                  </a:lnTo>
                  <a:lnTo>
                    <a:pt x="37" y="605"/>
                  </a:lnTo>
                  <a:lnTo>
                    <a:pt x="37" y="597"/>
                  </a:lnTo>
                  <a:lnTo>
                    <a:pt x="39" y="593"/>
                  </a:lnTo>
                  <a:lnTo>
                    <a:pt x="45" y="593"/>
                  </a:lnTo>
                  <a:lnTo>
                    <a:pt x="39" y="593"/>
                  </a:lnTo>
                  <a:lnTo>
                    <a:pt x="35" y="583"/>
                  </a:lnTo>
                  <a:lnTo>
                    <a:pt x="31" y="566"/>
                  </a:lnTo>
                  <a:lnTo>
                    <a:pt x="31" y="550"/>
                  </a:lnTo>
                  <a:lnTo>
                    <a:pt x="33" y="546"/>
                  </a:lnTo>
                  <a:lnTo>
                    <a:pt x="29" y="541"/>
                  </a:lnTo>
                  <a:lnTo>
                    <a:pt x="31" y="523"/>
                  </a:lnTo>
                  <a:lnTo>
                    <a:pt x="31" y="523"/>
                  </a:lnTo>
                  <a:lnTo>
                    <a:pt x="31" y="523"/>
                  </a:lnTo>
                  <a:lnTo>
                    <a:pt x="31" y="506"/>
                  </a:lnTo>
                  <a:lnTo>
                    <a:pt x="35" y="488"/>
                  </a:lnTo>
                  <a:lnTo>
                    <a:pt x="39" y="461"/>
                  </a:lnTo>
                  <a:lnTo>
                    <a:pt x="41" y="455"/>
                  </a:lnTo>
                  <a:lnTo>
                    <a:pt x="39" y="432"/>
                  </a:lnTo>
                  <a:lnTo>
                    <a:pt x="41" y="420"/>
                  </a:lnTo>
                  <a:lnTo>
                    <a:pt x="43" y="414"/>
                  </a:lnTo>
                  <a:lnTo>
                    <a:pt x="35" y="389"/>
                  </a:lnTo>
                  <a:lnTo>
                    <a:pt x="33" y="356"/>
                  </a:lnTo>
                  <a:lnTo>
                    <a:pt x="33" y="327"/>
                  </a:lnTo>
                  <a:lnTo>
                    <a:pt x="37" y="298"/>
                  </a:lnTo>
                  <a:lnTo>
                    <a:pt x="29" y="290"/>
                  </a:lnTo>
                  <a:lnTo>
                    <a:pt x="29" y="286"/>
                  </a:lnTo>
                  <a:lnTo>
                    <a:pt x="27" y="284"/>
                  </a:lnTo>
                  <a:lnTo>
                    <a:pt x="25" y="288"/>
                  </a:lnTo>
                  <a:lnTo>
                    <a:pt x="14" y="268"/>
                  </a:lnTo>
                  <a:lnTo>
                    <a:pt x="16" y="261"/>
                  </a:lnTo>
                  <a:lnTo>
                    <a:pt x="16" y="259"/>
                  </a:lnTo>
                  <a:lnTo>
                    <a:pt x="16" y="249"/>
                  </a:lnTo>
                  <a:lnTo>
                    <a:pt x="12" y="245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8" y="233"/>
                  </a:lnTo>
                  <a:lnTo>
                    <a:pt x="6" y="228"/>
                  </a:lnTo>
                  <a:lnTo>
                    <a:pt x="6" y="224"/>
                  </a:lnTo>
                  <a:lnTo>
                    <a:pt x="4" y="220"/>
                  </a:lnTo>
                  <a:lnTo>
                    <a:pt x="2" y="210"/>
                  </a:lnTo>
                  <a:lnTo>
                    <a:pt x="0" y="208"/>
                  </a:lnTo>
                  <a:lnTo>
                    <a:pt x="2" y="202"/>
                  </a:lnTo>
                  <a:lnTo>
                    <a:pt x="0" y="198"/>
                  </a:lnTo>
                  <a:lnTo>
                    <a:pt x="0" y="191"/>
                  </a:lnTo>
                  <a:lnTo>
                    <a:pt x="0" y="187"/>
                  </a:lnTo>
                  <a:lnTo>
                    <a:pt x="0" y="183"/>
                  </a:lnTo>
                  <a:lnTo>
                    <a:pt x="2" y="175"/>
                  </a:lnTo>
                  <a:lnTo>
                    <a:pt x="4" y="160"/>
                  </a:lnTo>
                  <a:lnTo>
                    <a:pt x="6" y="136"/>
                  </a:lnTo>
                  <a:lnTo>
                    <a:pt x="14" y="109"/>
                  </a:lnTo>
                  <a:lnTo>
                    <a:pt x="18" y="97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5" y="93"/>
                  </a:lnTo>
                  <a:lnTo>
                    <a:pt x="29" y="88"/>
                  </a:lnTo>
                  <a:lnTo>
                    <a:pt x="47" y="84"/>
                  </a:lnTo>
                  <a:lnTo>
                    <a:pt x="70" y="84"/>
                  </a:lnTo>
                  <a:lnTo>
                    <a:pt x="76" y="80"/>
                  </a:lnTo>
                  <a:lnTo>
                    <a:pt x="80" y="76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6" y="74"/>
                  </a:lnTo>
                  <a:lnTo>
                    <a:pt x="88" y="70"/>
                  </a:lnTo>
                  <a:lnTo>
                    <a:pt x="92" y="70"/>
                  </a:lnTo>
                  <a:lnTo>
                    <a:pt x="92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4" y="55"/>
                  </a:lnTo>
                  <a:lnTo>
                    <a:pt x="84" y="53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8" y="35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2"/>
                  </a:lnTo>
                  <a:lnTo>
                    <a:pt x="90" y="20"/>
                  </a:lnTo>
                  <a:lnTo>
                    <a:pt x="90" y="18"/>
                  </a:lnTo>
                  <a:lnTo>
                    <a:pt x="92" y="14"/>
                  </a:lnTo>
                  <a:lnTo>
                    <a:pt x="92" y="12"/>
                  </a:lnTo>
                  <a:lnTo>
                    <a:pt x="95" y="10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7" y="4"/>
                  </a:lnTo>
                  <a:lnTo>
                    <a:pt x="111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  <p:sp>
          <p:nvSpPr>
            <p:cNvPr id="3" name="2 Rectángulo redondeado"/>
            <p:cNvSpPr/>
            <p:nvPr/>
          </p:nvSpPr>
          <p:spPr bwMode="auto">
            <a:xfrm>
              <a:off x="0" y="7307351"/>
              <a:ext cx="24385588" cy="6410237"/>
            </a:xfrm>
            <a:prstGeom prst="roundRect">
              <a:avLst>
                <a:gd name="adj" fmla="val 0"/>
              </a:avLst>
            </a:prstGeom>
            <a:solidFill>
              <a:srgbClr val="2A2D34"/>
            </a:solidFill>
            <a:ln>
              <a:noFill/>
            </a:ln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SV" sz="900"/>
            </a:p>
          </p:txBody>
        </p:sp>
      </p:grpSp>
      <p:sp>
        <p:nvSpPr>
          <p:cNvPr id="44" name="43 Rectángulo redondeado"/>
          <p:cNvSpPr>
            <a:spLocks noChangeAspect="1"/>
          </p:cNvSpPr>
          <p:nvPr/>
        </p:nvSpPr>
        <p:spPr bwMode="auto">
          <a:xfrm>
            <a:off x="5685442" y="280621"/>
            <a:ext cx="2515817" cy="2271946"/>
          </a:xfrm>
          <a:custGeom>
            <a:avLst/>
            <a:gdLst>
              <a:gd name="connsiteX0" fmla="*/ 696842 w 5355712"/>
              <a:gd name="connsiteY0" fmla="*/ 0 h 4836555"/>
              <a:gd name="connsiteX1" fmla="*/ 4760470 w 5355712"/>
              <a:gd name="connsiteY1" fmla="*/ 0 h 4836555"/>
              <a:gd name="connsiteX2" fmla="*/ 5355712 w 5355712"/>
              <a:gd name="connsiteY2" fmla="*/ 595242 h 4836555"/>
              <a:gd name="connsiteX3" fmla="*/ 4835012 w 5355712"/>
              <a:gd name="connsiteY3" fmla="*/ 3147586 h 4836555"/>
              <a:gd name="connsiteX4" fmla="*/ 3865120 w 5355712"/>
              <a:gd name="connsiteY4" fmla="*/ 3603128 h 4836555"/>
              <a:gd name="connsiteX5" fmla="*/ 2887814 w 5355712"/>
              <a:gd name="connsiteY5" fmla="*/ 3593334 h 4836555"/>
              <a:gd name="connsiteX6" fmla="*/ 3159774 w 5355712"/>
              <a:gd name="connsiteY6" fmla="*/ 4836555 h 4836555"/>
              <a:gd name="connsiteX7" fmla="*/ 1719681 w 5355712"/>
              <a:gd name="connsiteY7" fmla="*/ 3581628 h 4836555"/>
              <a:gd name="connsiteX8" fmla="*/ 696842 w 5355712"/>
              <a:gd name="connsiteY8" fmla="*/ 3571378 h 4836555"/>
              <a:gd name="connsiteX9" fmla="*/ 101600 w 5355712"/>
              <a:gd name="connsiteY9" fmla="*/ 2976136 h 4836555"/>
              <a:gd name="connsiteX10" fmla="*/ 0 w 5355712"/>
              <a:gd name="connsiteY10" fmla="*/ 766692 h 4836555"/>
              <a:gd name="connsiteX11" fmla="*/ 696842 w 5355712"/>
              <a:gd name="connsiteY11" fmla="*/ 0 h 4836555"/>
              <a:gd name="connsiteX0" fmla="*/ 696842 w 5355712"/>
              <a:gd name="connsiteY0" fmla="*/ 0 h 4836555"/>
              <a:gd name="connsiteX1" fmla="*/ 4760470 w 5355712"/>
              <a:gd name="connsiteY1" fmla="*/ 0 h 4836555"/>
              <a:gd name="connsiteX2" fmla="*/ 5355712 w 5355712"/>
              <a:gd name="connsiteY2" fmla="*/ 595242 h 4836555"/>
              <a:gd name="connsiteX3" fmla="*/ 4835012 w 5355712"/>
              <a:gd name="connsiteY3" fmla="*/ 3147586 h 4836555"/>
              <a:gd name="connsiteX4" fmla="*/ 3865120 w 5355712"/>
              <a:gd name="connsiteY4" fmla="*/ 3603128 h 4836555"/>
              <a:gd name="connsiteX5" fmla="*/ 2887814 w 5355712"/>
              <a:gd name="connsiteY5" fmla="*/ 3593334 h 4836555"/>
              <a:gd name="connsiteX6" fmla="*/ 3159774 w 5355712"/>
              <a:gd name="connsiteY6" fmla="*/ 4836555 h 4836555"/>
              <a:gd name="connsiteX7" fmla="*/ 1719681 w 5355712"/>
              <a:gd name="connsiteY7" fmla="*/ 3581628 h 4836555"/>
              <a:gd name="connsiteX8" fmla="*/ 696842 w 5355712"/>
              <a:gd name="connsiteY8" fmla="*/ 3571378 h 4836555"/>
              <a:gd name="connsiteX9" fmla="*/ 101600 w 5355712"/>
              <a:gd name="connsiteY9" fmla="*/ 2976136 h 4836555"/>
              <a:gd name="connsiteX10" fmla="*/ 0 w 5355712"/>
              <a:gd name="connsiteY10" fmla="*/ 766692 h 4836555"/>
              <a:gd name="connsiteX11" fmla="*/ 696842 w 5355712"/>
              <a:gd name="connsiteY11" fmla="*/ 0 h 483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5712" h="4836555">
                <a:moveTo>
                  <a:pt x="696842" y="0"/>
                </a:moveTo>
                <a:lnTo>
                  <a:pt x="4760470" y="0"/>
                </a:lnTo>
                <a:cubicBezTo>
                  <a:pt x="5089213" y="0"/>
                  <a:pt x="5355712" y="266499"/>
                  <a:pt x="5355712" y="595242"/>
                </a:cubicBezTo>
                <a:cubicBezTo>
                  <a:pt x="5355712" y="1388873"/>
                  <a:pt x="4977887" y="2799793"/>
                  <a:pt x="4835012" y="3147586"/>
                </a:cubicBezTo>
                <a:cubicBezTo>
                  <a:pt x="4692137" y="3495379"/>
                  <a:pt x="4193863" y="3603128"/>
                  <a:pt x="3865120" y="3603128"/>
                </a:cubicBezTo>
                <a:lnTo>
                  <a:pt x="2887814" y="3593334"/>
                </a:lnTo>
                <a:lnTo>
                  <a:pt x="3159774" y="4836555"/>
                </a:lnTo>
                <a:lnTo>
                  <a:pt x="1719681" y="3581628"/>
                </a:lnTo>
                <a:lnTo>
                  <a:pt x="696842" y="3571378"/>
                </a:lnTo>
                <a:cubicBezTo>
                  <a:pt x="368099" y="3571378"/>
                  <a:pt x="101600" y="3304879"/>
                  <a:pt x="101600" y="2976136"/>
                </a:cubicBezTo>
                <a:lnTo>
                  <a:pt x="0" y="766692"/>
                </a:lnTo>
                <a:cubicBezTo>
                  <a:pt x="0" y="437949"/>
                  <a:pt x="368099" y="0"/>
                  <a:pt x="696842" y="0"/>
                </a:cubicBezTo>
                <a:close/>
              </a:path>
            </a:pathLst>
          </a:custGeom>
          <a:solidFill>
            <a:schemeClr val="accent4">
              <a:alpha val="41961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tr-TR" sz="1150" dirty="0"/>
              <a:t>Ressam mı olsam?</a:t>
            </a:r>
          </a:p>
          <a:p>
            <a:pPr algn="ctr"/>
            <a:r>
              <a:rPr lang="tr-TR" sz="1150" dirty="0"/>
              <a:t>Futbolcu mu olsam?</a:t>
            </a:r>
          </a:p>
          <a:p>
            <a:pPr algn="ctr"/>
            <a:r>
              <a:rPr lang="tr-TR" sz="1150" dirty="0"/>
              <a:t>Buldum!.. </a:t>
            </a:r>
          </a:p>
          <a:p>
            <a:pPr algn="ctr"/>
            <a:r>
              <a:rPr lang="tr-TR" sz="1150" dirty="0"/>
              <a:t>Konfeksiyon işçisi </a:t>
            </a:r>
          </a:p>
          <a:p>
            <a:pPr algn="ctr"/>
            <a:r>
              <a:rPr lang="tr-TR" sz="1150" dirty="0"/>
              <a:t>tam bana göre. </a:t>
            </a:r>
            <a:endParaRPr lang="es-SV" sz="1150" dirty="0"/>
          </a:p>
        </p:txBody>
      </p:sp>
      <p:sp>
        <p:nvSpPr>
          <p:cNvPr id="54" name="53 Triángulo isósceles"/>
          <p:cNvSpPr>
            <a:spLocks noChangeAspect="1"/>
          </p:cNvSpPr>
          <p:nvPr/>
        </p:nvSpPr>
        <p:spPr bwMode="auto">
          <a:xfrm rot="19091897">
            <a:off x="4086834" y="296861"/>
            <a:ext cx="2224722" cy="2117945"/>
          </a:xfrm>
          <a:custGeom>
            <a:avLst/>
            <a:gdLst/>
            <a:ahLst/>
            <a:cxnLst/>
            <a:rect l="l" t="t" r="r" b="b"/>
            <a:pathLst>
              <a:path w="3983054" h="3791884">
                <a:moveTo>
                  <a:pt x="3850235" y="1788142"/>
                </a:moveTo>
                <a:cubicBezTo>
                  <a:pt x="4018643" y="1938725"/>
                  <a:pt x="4010921" y="2142094"/>
                  <a:pt x="3915851" y="2305578"/>
                </a:cubicBezTo>
                <a:cubicBezTo>
                  <a:pt x="3544202" y="2721219"/>
                  <a:pt x="2463698" y="3421039"/>
                  <a:pt x="1981447" y="3737786"/>
                </a:cubicBezTo>
                <a:cubicBezTo>
                  <a:pt x="1827500" y="3909956"/>
                  <a:pt x="1587301" y="3620466"/>
                  <a:pt x="1532501" y="3571466"/>
                </a:cubicBezTo>
                <a:cubicBezTo>
                  <a:pt x="1528205" y="3559259"/>
                  <a:pt x="1406693" y="3380911"/>
                  <a:pt x="1402399" y="3368704"/>
                </a:cubicBezTo>
                <a:lnTo>
                  <a:pt x="1177916" y="3041870"/>
                </a:lnTo>
                <a:lnTo>
                  <a:pt x="0" y="3041870"/>
                </a:lnTo>
                <a:lnTo>
                  <a:pt x="844427" y="2556330"/>
                </a:lnTo>
                <a:lnTo>
                  <a:pt x="211100" y="1634244"/>
                </a:lnTo>
                <a:cubicBezTo>
                  <a:pt x="42692" y="1483661"/>
                  <a:pt x="116443" y="1206448"/>
                  <a:pt x="309552" y="1059074"/>
                </a:cubicBezTo>
                <a:lnTo>
                  <a:pt x="1301846" y="221826"/>
                </a:lnTo>
                <a:cubicBezTo>
                  <a:pt x="1455793" y="49656"/>
                  <a:pt x="1731965" y="-85481"/>
                  <a:pt x="1900373" y="65103"/>
                </a:cubicBezTo>
                <a:close/>
              </a:path>
            </a:pathLst>
          </a:custGeom>
          <a:solidFill>
            <a:schemeClr val="accent3">
              <a:alpha val="41961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tr-TR" sz="1150" dirty="0"/>
              <a:t>Öğretmenlik </a:t>
            </a:r>
          </a:p>
          <a:p>
            <a:pPr algn="ctr"/>
            <a:r>
              <a:rPr lang="tr-TR" sz="1150" dirty="0"/>
              <a:t>bana göre değil</a:t>
            </a:r>
            <a:endParaRPr lang="es-SV" sz="1150" dirty="0"/>
          </a:p>
        </p:txBody>
      </p:sp>
      <p:sp>
        <p:nvSpPr>
          <p:cNvPr id="59" name="58 Triángulo isósceles"/>
          <p:cNvSpPr>
            <a:spLocks noChangeAspect="1"/>
          </p:cNvSpPr>
          <p:nvPr/>
        </p:nvSpPr>
        <p:spPr bwMode="auto">
          <a:xfrm rot="1305397" flipH="1">
            <a:off x="7559897" y="781054"/>
            <a:ext cx="1623055" cy="1400504"/>
          </a:xfrm>
          <a:custGeom>
            <a:avLst/>
            <a:gdLst/>
            <a:ahLst/>
            <a:cxnLst/>
            <a:rect l="l" t="t" r="r" b="b"/>
            <a:pathLst>
              <a:path w="3950027" h="3408405">
                <a:moveTo>
                  <a:pt x="2700095" y="152496"/>
                </a:moveTo>
                <a:cubicBezTo>
                  <a:pt x="3673855" y="541117"/>
                  <a:pt x="4185955" y="1550946"/>
                  <a:pt x="3843905" y="2408013"/>
                </a:cubicBezTo>
                <a:cubicBezTo>
                  <a:pt x="3521421" y="3216056"/>
                  <a:pt x="2554838" y="3599826"/>
                  <a:pt x="1629473" y="3314770"/>
                </a:cubicBezTo>
                <a:lnTo>
                  <a:pt x="0" y="3314770"/>
                </a:lnTo>
                <a:lnTo>
                  <a:pt x="811490" y="2848168"/>
                </a:lnTo>
                <a:cubicBezTo>
                  <a:pt x="281470" y="2360649"/>
                  <a:pt x="63113" y="1638386"/>
                  <a:pt x="317612" y="1000693"/>
                </a:cubicBezTo>
                <a:cubicBezTo>
                  <a:pt x="659662" y="143626"/>
                  <a:pt x="1726336" y="-236125"/>
                  <a:pt x="2700095" y="152496"/>
                </a:cubicBezTo>
                <a:close/>
              </a:path>
            </a:pathLst>
          </a:custGeom>
          <a:solidFill>
            <a:schemeClr val="accent6">
              <a:alpha val="41961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tr-TR" sz="1150" dirty="0"/>
              <a:t>Ne işim var </a:t>
            </a:r>
          </a:p>
          <a:p>
            <a:pPr algn="ctr"/>
            <a:r>
              <a:rPr lang="tr-TR" sz="1150" dirty="0"/>
              <a:t>bu bölümde?</a:t>
            </a:r>
            <a:endParaRPr lang="es-SV" sz="1150" dirty="0"/>
          </a:p>
        </p:txBody>
      </p:sp>
      <p:sp>
        <p:nvSpPr>
          <p:cNvPr id="58" name="57 Elipse"/>
          <p:cNvSpPr>
            <a:spLocks noChangeAspect="1"/>
          </p:cNvSpPr>
          <p:nvPr/>
        </p:nvSpPr>
        <p:spPr bwMode="auto">
          <a:xfrm>
            <a:off x="2540014" y="611589"/>
            <a:ext cx="2158345" cy="1903300"/>
          </a:xfrm>
          <a:custGeom>
            <a:avLst/>
            <a:gdLst/>
            <a:ahLst/>
            <a:cxnLst/>
            <a:rect l="l" t="t" r="r" b="b"/>
            <a:pathLst>
              <a:path w="4942858" h="4358774">
                <a:moveTo>
                  <a:pt x="3283789" y="0"/>
                </a:moveTo>
                <a:cubicBezTo>
                  <a:pt x="4079167" y="0"/>
                  <a:pt x="4723949" y="499985"/>
                  <a:pt x="4723949" y="1116747"/>
                </a:cubicBezTo>
                <a:cubicBezTo>
                  <a:pt x="4723949" y="1229422"/>
                  <a:pt x="4702430" y="1338199"/>
                  <a:pt x="4661944" y="1440564"/>
                </a:cubicBezTo>
                <a:cubicBezTo>
                  <a:pt x="4838973" y="1657906"/>
                  <a:pt x="4942858" y="1927637"/>
                  <a:pt x="4942858" y="2219554"/>
                </a:cubicBezTo>
                <a:cubicBezTo>
                  <a:pt x="4942858" y="2946814"/>
                  <a:pt x="4298076" y="3536375"/>
                  <a:pt x="3502698" y="3536375"/>
                </a:cubicBezTo>
                <a:cubicBezTo>
                  <a:pt x="3412919" y="3536375"/>
                  <a:pt x="3325059" y="3528864"/>
                  <a:pt x="3240002" y="3513466"/>
                </a:cubicBezTo>
                <a:lnTo>
                  <a:pt x="3795563" y="4358774"/>
                </a:lnTo>
                <a:lnTo>
                  <a:pt x="2098676" y="3368784"/>
                </a:lnTo>
                <a:cubicBezTo>
                  <a:pt x="2015458" y="3380392"/>
                  <a:pt x="1930241" y="3385452"/>
                  <a:pt x="1843630" y="3385452"/>
                </a:cubicBezTo>
                <a:cubicBezTo>
                  <a:pt x="825421" y="3385452"/>
                  <a:pt x="0" y="2686139"/>
                  <a:pt x="0" y="1823492"/>
                </a:cubicBezTo>
                <a:cubicBezTo>
                  <a:pt x="0" y="960845"/>
                  <a:pt x="825421" y="261532"/>
                  <a:pt x="1843630" y="261532"/>
                </a:cubicBezTo>
                <a:cubicBezTo>
                  <a:pt x="1998364" y="261532"/>
                  <a:pt x="2148645" y="277682"/>
                  <a:pt x="2292211" y="308222"/>
                </a:cubicBezTo>
                <a:cubicBezTo>
                  <a:pt x="2549858" y="116885"/>
                  <a:pt x="2899220" y="0"/>
                  <a:pt x="3283789" y="0"/>
                </a:cubicBezTo>
                <a:close/>
              </a:path>
            </a:pathLst>
          </a:custGeom>
          <a:solidFill>
            <a:schemeClr val="accent1">
              <a:alpha val="41961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tr-TR" sz="1150" dirty="0" err="1"/>
              <a:t>Okuyupta</a:t>
            </a:r>
            <a:r>
              <a:rPr lang="tr-TR" sz="1150" dirty="0"/>
              <a:t> ne yapacağım</a:t>
            </a:r>
          </a:p>
          <a:p>
            <a:pPr algn="ctr"/>
            <a:endParaRPr lang="es-SV" sz="1150" dirty="0"/>
          </a:p>
        </p:txBody>
      </p:sp>
      <p:sp>
        <p:nvSpPr>
          <p:cNvPr id="66" name="65 Triángulo isósceles"/>
          <p:cNvSpPr>
            <a:spLocks noChangeAspect="1"/>
          </p:cNvSpPr>
          <p:nvPr/>
        </p:nvSpPr>
        <p:spPr bwMode="auto">
          <a:xfrm rot="2025655" flipH="1">
            <a:off x="1509177" y="1290309"/>
            <a:ext cx="1632883" cy="1201105"/>
          </a:xfrm>
          <a:custGeom>
            <a:avLst/>
            <a:gdLst/>
            <a:ahLst/>
            <a:cxnLst/>
            <a:rect l="l" t="t" r="r" b="b"/>
            <a:pathLst>
              <a:path w="981987" h="722324">
                <a:moveTo>
                  <a:pt x="651270" y="44506"/>
                </a:moveTo>
                <a:cubicBezTo>
                  <a:pt x="893384" y="140353"/>
                  <a:pt x="1033532" y="359824"/>
                  <a:pt x="964300" y="534708"/>
                </a:cubicBezTo>
                <a:cubicBezTo>
                  <a:pt x="895068" y="709592"/>
                  <a:pt x="642672" y="773665"/>
                  <a:pt x="400558" y="677818"/>
                </a:cubicBezTo>
                <a:cubicBezTo>
                  <a:pt x="331163" y="650347"/>
                  <a:pt x="270145" y="612719"/>
                  <a:pt x="220958" y="567838"/>
                </a:cubicBezTo>
                <a:cubicBezTo>
                  <a:pt x="116597" y="551862"/>
                  <a:pt x="17969" y="531197"/>
                  <a:pt x="0" y="517168"/>
                </a:cubicBezTo>
                <a:cubicBezTo>
                  <a:pt x="60162" y="517300"/>
                  <a:pt x="101107" y="495733"/>
                  <a:pt x="134334" y="471504"/>
                </a:cubicBezTo>
                <a:cubicBezTo>
                  <a:pt x="71998" y="380828"/>
                  <a:pt x="51653" y="278236"/>
                  <a:pt x="87527" y="187616"/>
                </a:cubicBezTo>
                <a:cubicBezTo>
                  <a:pt x="156759" y="12732"/>
                  <a:pt x="409155" y="-51341"/>
                  <a:pt x="651270" y="44506"/>
                </a:cubicBezTo>
                <a:close/>
              </a:path>
            </a:pathLst>
          </a:custGeom>
          <a:solidFill>
            <a:srgbClr val="05889A">
              <a:alpha val="41961"/>
            </a:srgb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tr-TR" sz="1150" dirty="0"/>
              <a:t>Okul bitince hemen atanmalıyım</a:t>
            </a:r>
            <a:endParaRPr lang="es-SV" sz="1150" dirty="0"/>
          </a:p>
        </p:txBody>
      </p:sp>
      <p:sp>
        <p:nvSpPr>
          <p:cNvPr id="69" name="57 Elipse"/>
          <p:cNvSpPr>
            <a:spLocks noChangeAspect="1"/>
          </p:cNvSpPr>
          <p:nvPr/>
        </p:nvSpPr>
        <p:spPr bwMode="auto">
          <a:xfrm flipH="1">
            <a:off x="10411935" y="939853"/>
            <a:ext cx="1699093" cy="1498316"/>
          </a:xfrm>
          <a:custGeom>
            <a:avLst/>
            <a:gdLst/>
            <a:ahLst/>
            <a:cxnLst/>
            <a:rect l="l" t="t" r="r" b="b"/>
            <a:pathLst>
              <a:path w="4942858" h="4358774">
                <a:moveTo>
                  <a:pt x="3283789" y="0"/>
                </a:moveTo>
                <a:cubicBezTo>
                  <a:pt x="4079167" y="0"/>
                  <a:pt x="4723949" y="499985"/>
                  <a:pt x="4723949" y="1116747"/>
                </a:cubicBezTo>
                <a:cubicBezTo>
                  <a:pt x="4723949" y="1229422"/>
                  <a:pt x="4702430" y="1338199"/>
                  <a:pt x="4661944" y="1440564"/>
                </a:cubicBezTo>
                <a:cubicBezTo>
                  <a:pt x="4838973" y="1657906"/>
                  <a:pt x="4942858" y="1927637"/>
                  <a:pt x="4942858" y="2219554"/>
                </a:cubicBezTo>
                <a:cubicBezTo>
                  <a:pt x="4942858" y="2946814"/>
                  <a:pt x="4298076" y="3536375"/>
                  <a:pt x="3502698" y="3536375"/>
                </a:cubicBezTo>
                <a:cubicBezTo>
                  <a:pt x="3412919" y="3536375"/>
                  <a:pt x="3325059" y="3528864"/>
                  <a:pt x="3240002" y="3513466"/>
                </a:cubicBezTo>
                <a:lnTo>
                  <a:pt x="3795563" y="4358774"/>
                </a:lnTo>
                <a:lnTo>
                  <a:pt x="2098676" y="3368784"/>
                </a:lnTo>
                <a:cubicBezTo>
                  <a:pt x="2015458" y="3380392"/>
                  <a:pt x="1930241" y="3385452"/>
                  <a:pt x="1843630" y="3385452"/>
                </a:cubicBezTo>
                <a:cubicBezTo>
                  <a:pt x="825421" y="3385452"/>
                  <a:pt x="0" y="2686139"/>
                  <a:pt x="0" y="1823492"/>
                </a:cubicBezTo>
                <a:cubicBezTo>
                  <a:pt x="0" y="960845"/>
                  <a:pt x="825421" y="261532"/>
                  <a:pt x="1843630" y="261532"/>
                </a:cubicBezTo>
                <a:cubicBezTo>
                  <a:pt x="1998364" y="261532"/>
                  <a:pt x="2148645" y="277682"/>
                  <a:pt x="2292211" y="308222"/>
                </a:cubicBezTo>
                <a:cubicBezTo>
                  <a:pt x="2549858" y="116885"/>
                  <a:pt x="2899220" y="0"/>
                  <a:pt x="3283789" y="0"/>
                </a:cubicBezTo>
                <a:close/>
              </a:path>
            </a:pathLst>
          </a:custGeom>
          <a:solidFill>
            <a:schemeClr val="accent2">
              <a:alpha val="41961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tr-TR" sz="1150" dirty="0"/>
              <a:t>Cumali abi Çay Ocağı açmış. 1 TL’den günde 300 çay? </a:t>
            </a:r>
          </a:p>
          <a:p>
            <a:pPr algn="ctr"/>
            <a:r>
              <a:rPr lang="tr-TR" sz="1150" dirty="0"/>
              <a:t>İyi para.</a:t>
            </a:r>
            <a:endParaRPr lang="es-SV" sz="1150" dirty="0"/>
          </a:p>
        </p:txBody>
      </p:sp>
      <p:sp>
        <p:nvSpPr>
          <p:cNvPr id="71" name="53 Triángulo isósceles"/>
          <p:cNvSpPr>
            <a:spLocks noChangeAspect="1"/>
          </p:cNvSpPr>
          <p:nvPr/>
        </p:nvSpPr>
        <p:spPr bwMode="auto">
          <a:xfrm rot="3662223" flipH="1">
            <a:off x="8746582" y="892916"/>
            <a:ext cx="1742865" cy="1659214"/>
          </a:xfrm>
          <a:custGeom>
            <a:avLst/>
            <a:gdLst/>
            <a:ahLst/>
            <a:cxnLst/>
            <a:rect l="l" t="t" r="r" b="b"/>
            <a:pathLst>
              <a:path w="3983054" h="3791884">
                <a:moveTo>
                  <a:pt x="3850235" y="1788142"/>
                </a:moveTo>
                <a:cubicBezTo>
                  <a:pt x="4018643" y="1938725"/>
                  <a:pt x="4010921" y="2142094"/>
                  <a:pt x="3915851" y="2305578"/>
                </a:cubicBezTo>
                <a:cubicBezTo>
                  <a:pt x="3544202" y="2721219"/>
                  <a:pt x="2463698" y="3421039"/>
                  <a:pt x="1981447" y="3737786"/>
                </a:cubicBezTo>
                <a:cubicBezTo>
                  <a:pt x="1827500" y="3909956"/>
                  <a:pt x="1587301" y="3620466"/>
                  <a:pt x="1532501" y="3571466"/>
                </a:cubicBezTo>
                <a:cubicBezTo>
                  <a:pt x="1528205" y="3559259"/>
                  <a:pt x="1406693" y="3380911"/>
                  <a:pt x="1402399" y="3368704"/>
                </a:cubicBezTo>
                <a:lnTo>
                  <a:pt x="1177916" y="3041870"/>
                </a:lnTo>
                <a:lnTo>
                  <a:pt x="0" y="3041870"/>
                </a:lnTo>
                <a:lnTo>
                  <a:pt x="844427" y="2556330"/>
                </a:lnTo>
                <a:lnTo>
                  <a:pt x="211100" y="1634244"/>
                </a:lnTo>
                <a:cubicBezTo>
                  <a:pt x="42692" y="1483661"/>
                  <a:pt x="116443" y="1206448"/>
                  <a:pt x="309552" y="1059074"/>
                </a:cubicBezTo>
                <a:lnTo>
                  <a:pt x="1301846" y="221826"/>
                </a:lnTo>
                <a:cubicBezTo>
                  <a:pt x="1455793" y="49656"/>
                  <a:pt x="1731965" y="-85481"/>
                  <a:pt x="1900373" y="65103"/>
                </a:cubicBezTo>
                <a:close/>
              </a:path>
            </a:pathLst>
          </a:custGeom>
          <a:solidFill>
            <a:schemeClr val="accent3">
              <a:alpha val="41961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tr-TR" sz="1150" dirty="0"/>
          </a:p>
          <a:p>
            <a:pPr algn="ctr"/>
            <a:r>
              <a:rPr lang="tr-TR" sz="1150" dirty="0"/>
              <a:t>Doktor mu olsam?</a:t>
            </a:r>
          </a:p>
          <a:p>
            <a:pPr algn="ctr"/>
            <a:r>
              <a:rPr lang="tr-TR" sz="1150" dirty="0"/>
              <a:t>Aslında avukat </a:t>
            </a:r>
          </a:p>
          <a:p>
            <a:pPr algn="ctr"/>
            <a:r>
              <a:rPr lang="tr-TR" sz="1150" dirty="0"/>
              <a:t>olabilirim.</a:t>
            </a:r>
            <a:endParaRPr lang="es-SV" sz="1150" dirty="0"/>
          </a:p>
        </p:txBody>
      </p:sp>
      <p:sp>
        <p:nvSpPr>
          <p:cNvPr id="72" name="53 Triángulo isósceles"/>
          <p:cNvSpPr>
            <a:spLocks noChangeAspect="1"/>
          </p:cNvSpPr>
          <p:nvPr/>
        </p:nvSpPr>
        <p:spPr bwMode="auto">
          <a:xfrm rot="19099133">
            <a:off x="400474" y="936131"/>
            <a:ext cx="1505192" cy="1432949"/>
          </a:xfrm>
          <a:custGeom>
            <a:avLst/>
            <a:gdLst/>
            <a:ahLst/>
            <a:cxnLst/>
            <a:rect l="l" t="t" r="r" b="b"/>
            <a:pathLst>
              <a:path w="3983054" h="3791884">
                <a:moveTo>
                  <a:pt x="3850235" y="1788142"/>
                </a:moveTo>
                <a:cubicBezTo>
                  <a:pt x="4018643" y="1938725"/>
                  <a:pt x="4010921" y="2142094"/>
                  <a:pt x="3915851" y="2305578"/>
                </a:cubicBezTo>
                <a:cubicBezTo>
                  <a:pt x="3544202" y="2721219"/>
                  <a:pt x="2463698" y="3421039"/>
                  <a:pt x="1981447" y="3737786"/>
                </a:cubicBezTo>
                <a:cubicBezTo>
                  <a:pt x="1827500" y="3909956"/>
                  <a:pt x="1587301" y="3620466"/>
                  <a:pt x="1532501" y="3571466"/>
                </a:cubicBezTo>
                <a:cubicBezTo>
                  <a:pt x="1528205" y="3559259"/>
                  <a:pt x="1406693" y="3380911"/>
                  <a:pt x="1402399" y="3368704"/>
                </a:cubicBezTo>
                <a:lnTo>
                  <a:pt x="1177916" y="3041870"/>
                </a:lnTo>
                <a:lnTo>
                  <a:pt x="0" y="3041870"/>
                </a:lnTo>
                <a:lnTo>
                  <a:pt x="844427" y="2556330"/>
                </a:lnTo>
                <a:lnTo>
                  <a:pt x="211100" y="1634244"/>
                </a:lnTo>
                <a:cubicBezTo>
                  <a:pt x="42692" y="1483661"/>
                  <a:pt x="116443" y="1206448"/>
                  <a:pt x="309552" y="1059074"/>
                </a:cubicBezTo>
                <a:lnTo>
                  <a:pt x="1301846" y="221826"/>
                </a:lnTo>
                <a:cubicBezTo>
                  <a:pt x="1455793" y="49656"/>
                  <a:pt x="1731965" y="-85481"/>
                  <a:pt x="1900373" y="65103"/>
                </a:cubicBezTo>
                <a:close/>
              </a:path>
            </a:pathLst>
          </a:custGeom>
          <a:solidFill>
            <a:schemeClr val="accent6">
              <a:alpha val="41961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r>
              <a:rPr lang="tr-TR" sz="1200" dirty="0"/>
              <a:t>Mühendislikte iyi </a:t>
            </a:r>
          </a:p>
          <a:p>
            <a:pPr algn="ctr"/>
            <a:r>
              <a:rPr lang="tr-TR" sz="1200" dirty="0"/>
              <a:t>para varmış</a:t>
            </a:r>
            <a:endParaRPr lang="es-SV" sz="1200" dirty="0"/>
          </a:p>
        </p:txBody>
      </p:sp>
      <p:sp>
        <p:nvSpPr>
          <p:cNvPr id="55" name="Textbox 1"/>
          <p:cNvSpPr/>
          <p:nvPr/>
        </p:nvSpPr>
        <p:spPr>
          <a:xfrm>
            <a:off x="396471" y="4041803"/>
            <a:ext cx="4596947" cy="67602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  <a:latin typeface="Oswald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Meslek Nedir? </a:t>
            </a:r>
            <a:endParaRPr lang="en-US" sz="3600" dirty="0">
              <a:solidFill>
                <a:schemeClr val="bg1"/>
              </a:solidFill>
              <a:latin typeface="Oswald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7" name="Textbox 1"/>
          <p:cNvSpPr/>
          <p:nvPr/>
        </p:nvSpPr>
        <p:spPr>
          <a:xfrm>
            <a:off x="379545" y="4809224"/>
            <a:ext cx="5035020" cy="173785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750" dirty="0">
                <a:solidFill>
                  <a:schemeClr val="bg1"/>
                </a:solidFill>
                <a:latin typeface="Oswald Regular" panose="02000503000000000000" pitchFamily="2" charset="-94"/>
              </a:rPr>
              <a:t>Meslek, bireylerin hayatını kazanmak için yaptığı, kuralları toplumca belirlenmiş ve belli bir eğitimle kazanılan bilgi, becerilere dayalı etkinlikler bütünüdür. </a:t>
            </a:r>
            <a:r>
              <a:rPr lang="tr-TR" sz="1250" i="1" dirty="0">
                <a:solidFill>
                  <a:schemeClr val="accent3">
                    <a:lumMod val="75000"/>
                  </a:schemeClr>
                </a:solidFill>
                <a:latin typeface="Oswald Regular" panose="02000503000000000000" pitchFamily="2" charset="-94"/>
              </a:rPr>
              <a:t>(</a:t>
            </a:r>
            <a:r>
              <a:rPr lang="tr-TR" sz="1250" i="1" dirty="0" err="1">
                <a:solidFill>
                  <a:schemeClr val="accent3">
                    <a:lumMod val="75000"/>
                  </a:schemeClr>
                </a:solidFill>
              </a:rPr>
              <a:t>Yanıkkerem</a:t>
            </a:r>
            <a:r>
              <a:rPr lang="tr-TR" sz="1250" i="1" dirty="0">
                <a:solidFill>
                  <a:schemeClr val="accent3">
                    <a:lumMod val="75000"/>
                  </a:schemeClr>
                </a:solidFill>
              </a:rPr>
              <a:t> ve ark. 2004)</a:t>
            </a:r>
            <a:endParaRPr lang="en-US" sz="1250" i="1" dirty="0">
              <a:solidFill>
                <a:schemeClr val="accent3">
                  <a:lumMod val="75000"/>
                </a:schemeClr>
              </a:solidFill>
              <a:latin typeface="Oswald Regular" panose="02000503000000000000" pitchFamily="2" charset="-9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3" name="Textbox 1"/>
          <p:cNvSpPr/>
          <p:nvPr/>
        </p:nvSpPr>
        <p:spPr>
          <a:xfrm>
            <a:off x="6540616" y="3921505"/>
            <a:ext cx="5923171" cy="67602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tr-TR" sz="3600" dirty="0">
                <a:solidFill>
                  <a:srgbClr val="00B050"/>
                </a:solidFill>
                <a:latin typeface="Oswald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Meslek Seçimi Nedir?</a:t>
            </a:r>
            <a:r>
              <a:rPr lang="tr-TR" sz="3600" dirty="0">
                <a:solidFill>
                  <a:srgbClr val="C00000"/>
                </a:solidFill>
                <a:latin typeface="Oswald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Oswald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4" name="Textbox 1"/>
          <p:cNvSpPr/>
          <p:nvPr/>
        </p:nvSpPr>
        <p:spPr>
          <a:xfrm>
            <a:off x="6708136" y="4736077"/>
            <a:ext cx="5280876" cy="214181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750" dirty="0">
                <a:solidFill>
                  <a:schemeClr val="bg1"/>
                </a:solidFill>
                <a:latin typeface="Oswald Regular" panose="02000503000000000000" pitchFamily="2" charset="-94"/>
              </a:rPr>
              <a:t>Meslek Seçimi bir kimsenin, çeşitli meslekler arasından en iyi yapabileceğini düşündüğü faaliyetleri içeren ve kendisine en üst düzeyde doyum sağlayacağına inandığı bir mesleğe yönelmesidir. </a:t>
            </a:r>
            <a:r>
              <a:rPr lang="tr-TR" sz="1250" i="1" dirty="0">
                <a:solidFill>
                  <a:srgbClr val="00B050"/>
                </a:solidFill>
                <a:latin typeface="Oswald Regular" panose="02000503000000000000" pitchFamily="2" charset="-94"/>
              </a:rPr>
              <a:t>(</a:t>
            </a:r>
            <a:r>
              <a:rPr lang="tr-TR" sz="1250" i="1" dirty="0" err="1">
                <a:solidFill>
                  <a:srgbClr val="00B050"/>
                </a:solidFill>
                <a:latin typeface="Oswald Regular" panose="02000503000000000000" pitchFamily="2" charset="-94"/>
              </a:rPr>
              <a:t>Yanıkkerem</a:t>
            </a:r>
            <a:r>
              <a:rPr lang="tr-TR" sz="1250" i="1" dirty="0">
                <a:solidFill>
                  <a:srgbClr val="00B050"/>
                </a:solidFill>
                <a:latin typeface="Oswald Regular" panose="02000503000000000000" pitchFamily="2" charset="-94"/>
              </a:rPr>
              <a:t> ve Ark. 2004)</a:t>
            </a:r>
            <a:endParaRPr lang="en-US" sz="1250" i="1" dirty="0">
              <a:solidFill>
                <a:srgbClr val="00B050"/>
              </a:solidFill>
              <a:latin typeface="Oswald Regular" panose="02000503000000000000" pitchFamily="2" charset="-9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6" name="Resim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975" y="144015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53333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2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3333" fill="hold" grpId="0" nodeType="withEffect" p14:presetBounceEnd="53333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53333" fill="hold" grpId="0" nodeType="withEffect" p14:presetBounceEnd="53333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9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53333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3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4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53333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7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8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3333" fill="hold" grpId="0" nodeType="withEffect" p14:presetBounceEnd="53333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53333" fill="hold" grpId="0" nodeType="withEffect" p14:presetBounceEnd="53333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53333" fill="hold" grpId="0" nodeType="withEffect" p14:presetBounceEnd="53333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9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0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2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9" grpId="0" animBg="1"/>
          <p:bldP spid="58" grpId="0" animBg="1"/>
          <p:bldP spid="66" grpId="0" animBg="1"/>
          <p:bldP spid="69" grpId="0" animBg="1"/>
          <p:bldP spid="71" grpId="0" animBg="1"/>
          <p:bldP spid="72" grpId="0" animBg="1"/>
          <p:bldP spid="55" grpId="0"/>
          <p:bldP spid="57" grpId="0"/>
          <p:bldP spid="73" grpId="0"/>
          <p:bldP spid="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5333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3333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53333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5333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53333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3333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53333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53333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2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9" grpId="0" animBg="1"/>
          <p:bldP spid="58" grpId="0" animBg="1"/>
          <p:bldP spid="66" grpId="0" animBg="1"/>
          <p:bldP spid="69" grpId="0" animBg="1"/>
          <p:bldP spid="71" grpId="0" animBg="1"/>
          <p:bldP spid="72" grpId="0" animBg="1"/>
          <p:bldP spid="55" grpId="0"/>
          <p:bldP spid="57" grpId="0"/>
          <p:bldP spid="73" grpId="0"/>
          <p:bldP spid="7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309" y="298"/>
            <a:ext cx="12192292" cy="6865731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1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57 Forma libre"/>
          <p:cNvSpPr/>
          <p:nvPr/>
        </p:nvSpPr>
        <p:spPr bwMode="auto">
          <a:xfrm flipH="1">
            <a:off x="6021962" y="2196784"/>
            <a:ext cx="863997" cy="35615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chemeClr val="bg1"/>
            </a:solidFill>
            <a:bevel/>
            <a:headEnd w="med" len="sm"/>
            <a:tailEnd type="oval" w="lg" len="lg"/>
          </a:ln>
          <a:extLst/>
        </p:spPr>
        <p:txBody>
          <a:bodyPr lIns="120846" tIns="60423" rIns="120846" bIns="60423" rtlCol="0" anchor="ctr"/>
          <a:lstStyle/>
          <a:p>
            <a:pPr algn="ctr"/>
            <a:endParaRPr lang="es-SV" sz="900"/>
          </a:p>
        </p:txBody>
      </p:sp>
      <p:sp>
        <p:nvSpPr>
          <p:cNvPr id="59" name="58 Forma libre"/>
          <p:cNvSpPr/>
          <p:nvPr/>
        </p:nvSpPr>
        <p:spPr bwMode="auto">
          <a:xfrm flipV="1">
            <a:off x="6179112" y="4776397"/>
            <a:ext cx="617265" cy="866073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chemeClr val="bg1"/>
            </a:solidFill>
            <a:bevel/>
            <a:headEnd w="med" len="sm"/>
            <a:tailEnd type="oval" w="lg" len="lg"/>
          </a:ln>
          <a:extLst/>
        </p:spPr>
        <p:txBody>
          <a:bodyPr lIns="120846" tIns="60423" rIns="120846" bIns="60423" rtlCol="0" anchor="ctr"/>
          <a:lstStyle/>
          <a:p>
            <a:pPr algn="ctr"/>
            <a:endParaRPr lang="es-SV" sz="900"/>
          </a:p>
        </p:txBody>
      </p:sp>
      <p:sp>
        <p:nvSpPr>
          <p:cNvPr id="60" name="59 Forma libre"/>
          <p:cNvSpPr/>
          <p:nvPr/>
        </p:nvSpPr>
        <p:spPr bwMode="auto">
          <a:xfrm>
            <a:off x="2184640" y="3122036"/>
            <a:ext cx="686063" cy="461892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chemeClr val="bg1"/>
            </a:solidFill>
            <a:bevel/>
            <a:headEnd w="med" len="sm"/>
            <a:tailEnd type="oval" w="lg" len="lg"/>
          </a:ln>
          <a:extLst/>
        </p:spPr>
        <p:txBody>
          <a:bodyPr lIns="120846" tIns="60423" rIns="120846" bIns="60423" rtlCol="0" anchor="ctr"/>
          <a:lstStyle/>
          <a:p>
            <a:pPr algn="ctr"/>
            <a:endParaRPr lang="es-SV" sz="900"/>
          </a:p>
        </p:txBody>
      </p:sp>
      <p:sp>
        <p:nvSpPr>
          <p:cNvPr id="61" name="60 Forma libre"/>
          <p:cNvSpPr/>
          <p:nvPr/>
        </p:nvSpPr>
        <p:spPr bwMode="auto">
          <a:xfrm flipH="1" flipV="1">
            <a:off x="8142026" y="5209423"/>
            <a:ext cx="575997" cy="794643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chemeClr val="bg1"/>
            </a:solidFill>
            <a:bevel/>
            <a:headEnd w="med" len="sm"/>
            <a:tailEnd type="oval" w="lg" len="lg"/>
          </a:ln>
          <a:extLst/>
        </p:spPr>
        <p:txBody>
          <a:bodyPr lIns="120846" tIns="60423" rIns="120846" bIns="60423" rtlCol="0" anchor="ctr"/>
          <a:lstStyle/>
          <a:p>
            <a:pPr algn="ctr"/>
            <a:endParaRPr lang="es-SV" sz="900"/>
          </a:p>
        </p:txBody>
      </p:sp>
      <p:sp>
        <p:nvSpPr>
          <p:cNvPr id="62" name="61 Forma libre"/>
          <p:cNvSpPr/>
          <p:nvPr/>
        </p:nvSpPr>
        <p:spPr bwMode="auto">
          <a:xfrm flipH="1">
            <a:off x="9248528" y="3368176"/>
            <a:ext cx="686063" cy="461892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chemeClr val="bg1"/>
            </a:solidFill>
            <a:bevel/>
            <a:headEnd w="med" len="sm"/>
            <a:tailEnd type="oval" w="lg" len="lg"/>
          </a:ln>
          <a:extLst/>
        </p:spPr>
        <p:txBody>
          <a:bodyPr lIns="120846" tIns="60423" rIns="120846" bIns="60423" rtlCol="0" anchor="ctr"/>
          <a:lstStyle/>
          <a:p>
            <a:pPr algn="ctr"/>
            <a:endParaRPr lang="es-SV" sz="900"/>
          </a:p>
        </p:txBody>
      </p:sp>
      <p:sp>
        <p:nvSpPr>
          <p:cNvPr id="63" name="62 Forma libre"/>
          <p:cNvSpPr/>
          <p:nvPr/>
        </p:nvSpPr>
        <p:spPr bwMode="auto">
          <a:xfrm flipV="1">
            <a:off x="2870702" y="4988621"/>
            <a:ext cx="1085854" cy="499984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chemeClr val="bg1"/>
            </a:solidFill>
            <a:bevel/>
            <a:headEnd w="med" len="sm"/>
            <a:tailEnd type="oval" w="lg" len="lg"/>
          </a:ln>
          <a:extLst/>
        </p:spPr>
        <p:txBody>
          <a:bodyPr lIns="120846" tIns="60423" rIns="120846" bIns="60423" rtlCol="0" anchor="ctr"/>
          <a:lstStyle/>
          <a:p>
            <a:pPr algn="ctr"/>
            <a:endParaRPr lang="es-SV" sz="900"/>
          </a:p>
        </p:txBody>
      </p:sp>
      <p:sp>
        <p:nvSpPr>
          <p:cNvPr id="46" name="Freeform 15422"/>
          <p:cNvSpPr>
            <a:spLocks noChangeAspect="1" noEditPoints="1"/>
          </p:cNvSpPr>
          <p:nvPr/>
        </p:nvSpPr>
        <p:spPr bwMode="auto">
          <a:xfrm>
            <a:off x="4716261" y="2481048"/>
            <a:ext cx="1925175" cy="1930364"/>
          </a:xfrm>
          <a:custGeom>
            <a:avLst/>
            <a:gdLst>
              <a:gd name="T0" fmla="*/ 609 w 1456"/>
              <a:gd name="T1" fmla="*/ 938 h 1460"/>
              <a:gd name="T2" fmla="*/ 564 w 1456"/>
              <a:gd name="T3" fmla="*/ 1102 h 1460"/>
              <a:gd name="T4" fmla="*/ 683 w 1456"/>
              <a:gd name="T5" fmla="*/ 1221 h 1460"/>
              <a:gd name="T6" fmla="*/ 847 w 1456"/>
              <a:gd name="T7" fmla="*/ 1176 h 1460"/>
              <a:gd name="T8" fmla="*/ 892 w 1456"/>
              <a:gd name="T9" fmla="*/ 1012 h 1460"/>
              <a:gd name="T10" fmla="*/ 773 w 1456"/>
              <a:gd name="T11" fmla="*/ 893 h 1460"/>
              <a:gd name="T12" fmla="*/ 673 w 1456"/>
              <a:gd name="T13" fmla="*/ 677 h 1460"/>
              <a:gd name="T14" fmla="*/ 673 w 1456"/>
              <a:gd name="T15" fmla="*/ 786 h 1460"/>
              <a:gd name="T16" fmla="*/ 783 w 1456"/>
              <a:gd name="T17" fmla="*/ 786 h 1460"/>
              <a:gd name="T18" fmla="*/ 783 w 1456"/>
              <a:gd name="T19" fmla="*/ 677 h 1460"/>
              <a:gd name="T20" fmla="*/ 1009 w 1456"/>
              <a:gd name="T21" fmla="*/ 567 h 1460"/>
              <a:gd name="T22" fmla="*/ 889 w 1456"/>
              <a:gd name="T23" fmla="*/ 687 h 1460"/>
              <a:gd name="T24" fmla="*/ 934 w 1456"/>
              <a:gd name="T25" fmla="*/ 851 h 1460"/>
              <a:gd name="T26" fmla="*/ 1098 w 1456"/>
              <a:gd name="T27" fmla="*/ 895 h 1460"/>
              <a:gd name="T28" fmla="*/ 1218 w 1456"/>
              <a:gd name="T29" fmla="*/ 776 h 1460"/>
              <a:gd name="T30" fmla="*/ 1173 w 1456"/>
              <a:gd name="T31" fmla="*/ 609 h 1460"/>
              <a:gd name="T32" fmla="*/ 402 w 1456"/>
              <a:gd name="T33" fmla="*/ 560 h 1460"/>
              <a:gd name="T34" fmla="*/ 256 w 1456"/>
              <a:gd name="T35" fmla="*/ 644 h 1460"/>
              <a:gd name="T36" fmla="*/ 256 w 1456"/>
              <a:gd name="T37" fmla="*/ 816 h 1460"/>
              <a:gd name="T38" fmla="*/ 402 w 1456"/>
              <a:gd name="T39" fmla="*/ 900 h 1460"/>
              <a:gd name="T40" fmla="*/ 549 w 1456"/>
              <a:gd name="T41" fmla="*/ 816 h 1460"/>
              <a:gd name="T42" fmla="*/ 549 w 1456"/>
              <a:gd name="T43" fmla="*/ 644 h 1460"/>
              <a:gd name="T44" fmla="*/ 402 w 1456"/>
              <a:gd name="T45" fmla="*/ 560 h 1460"/>
              <a:gd name="T46" fmla="*/ 609 w 1456"/>
              <a:gd name="T47" fmla="*/ 284 h 1460"/>
              <a:gd name="T48" fmla="*/ 564 w 1456"/>
              <a:gd name="T49" fmla="*/ 450 h 1460"/>
              <a:gd name="T50" fmla="*/ 683 w 1456"/>
              <a:gd name="T51" fmla="*/ 570 h 1460"/>
              <a:gd name="T52" fmla="*/ 847 w 1456"/>
              <a:gd name="T53" fmla="*/ 525 h 1460"/>
              <a:gd name="T54" fmla="*/ 892 w 1456"/>
              <a:gd name="T55" fmla="*/ 361 h 1460"/>
              <a:gd name="T56" fmla="*/ 773 w 1456"/>
              <a:gd name="T57" fmla="*/ 241 h 1460"/>
              <a:gd name="T58" fmla="*/ 837 w 1456"/>
              <a:gd name="T59" fmla="*/ 87 h 1460"/>
              <a:gd name="T60" fmla="*/ 1056 w 1456"/>
              <a:gd name="T61" fmla="*/ 80 h 1460"/>
              <a:gd name="T62" fmla="*/ 1195 w 1456"/>
              <a:gd name="T63" fmla="*/ 172 h 1460"/>
              <a:gd name="T64" fmla="*/ 1310 w 1456"/>
              <a:gd name="T65" fmla="*/ 291 h 1460"/>
              <a:gd name="T66" fmla="*/ 1339 w 1456"/>
              <a:gd name="T67" fmla="*/ 508 h 1460"/>
              <a:gd name="T68" fmla="*/ 1377 w 1456"/>
              <a:gd name="T69" fmla="*/ 684 h 1460"/>
              <a:gd name="T70" fmla="*/ 1439 w 1456"/>
              <a:gd name="T71" fmla="*/ 893 h 1460"/>
              <a:gd name="T72" fmla="*/ 1387 w 1456"/>
              <a:gd name="T73" fmla="*/ 1047 h 1460"/>
              <a:gd name="T74" fmla="*/ 1300 w 1456"/>
              <a:gd name="T75" fmla="*/ 1184 h 1460"/>
              <a:gd name="T76" fmla="*/ 1098 w 1456"/>
              <a:gd name="T77" fmla="*/ 1266 h 1460"/>
              <a:gd name="T78" fmla="*/ 939 w 1456"/>
              <a:gd name="T79" fmla="*/ 1348 h 1460"/>
              <a:gd name="T80" fmla="*/ 753 w 1456"/>
              <a:gd name="T81" fmla="*/ 1460 h 1460"/>
              <a:gd name="T82" fmla="*/ 668 w 1456"/>
              <a:gd name="T83" fmla="*/ 1457 h 1460"/>
              <a:gd name="T84" fmla="*/ 487 w 1456"/>
              <a:gd name="T85" fmla="*/ 1338 h 1460"/>
              <a:gd name="T86" fmla="*/ 333 w 1456"/>
              <a:gd name="T87" fmla="*/ 1249 h 1460"/>
              <a:gd name="T88" fmla="*/ 134 w 1456"/>
              <a:gd name="T89" fmla="*/ 1157 h 1460"/>
              <a:gd name="T90" fmla="*/ 54 w 1456"/>
              <a:gd name="T91" fmla="*/ 1012 h 1460"/>
              <a:gd name="T92" fmla="*/ 10 w 1456"/>
              <a:gd name="T93" fmla="*/ 853 h 1460"/>
              <a:gd name="T94" fmla="*/ 79 w 1456"/>
              <a:gd name="T95" fmla="*/ 684 h 1460"/>
              <a:gd name="T96" fmla="*/ 49 w 1456"/>
              <a:gd name="T97" fmla="*/ 465 h 1460"/>
              <a:gd name="T98" fmla="*/ 126 w 1456"/>
              <a:gd name="T99" fmla="*/ 319 h 1460"/>
              <a:gd name="T100" fmla="*/ 236 w 1456"/>
              <a:gd name="T101" fmla="*/ 192 h 1460"/>
              <a:gd name="T102" fmla="*/ 452 w 1456"/>
              <a:gd name="T103" fmla="*/ 140 h 1460"/>
              <a:gd name="T104" fmla="*/ 621 w 1456"/>
              <a:gd name="T105" fmla="*/ 87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56" h="1460">
                <a:moveTo>
                  <a:pt x="728" y="888"/>
                </a:moveTo>
                <a:lnTo>
                  <a:pt x="683" y="893"/>
                </a:lnTo>
                <a:lnTo>
                  <a:pt x="641" y="910"/>
                </a:lnTo>
                <a:lnTo>
                  <a:pt x="609" y="938"/>
                </a:lnTo>
                <a:lnTo>
                  <a:pt x="581" y="970"/>
                </a:lnTo>
                <a:lnTo>
                  <a:pt x="564" y="1012"/>
                </a:lnTo>
                <a:lnTo>
                  <a:pt x="559" y="1057"/>
                </a:lnTo>
                <a:lnTo>
                  <a:pt x="564" y="1102"/>
                </a:lnTo>
                <a:lnTo>
                  <a:pt x="581" y="1142"/>
                </a:lnTo>
                <a:lnTo>
                  <a:pt x="609" y="1176"/>
                </a:lnTo>
                <a:lnTo>
                  <a:pt x="641" y="1204"/>
                </a:lnTo>
                <a:lnTo>
                  <a:pt x="683" y="1221"/>
                </a:lnTo>
                <a:lnTo>
                  <a:pt x="728" y="1226"/>
                </a:lnTo>
                <a:lnTo>
                  <a:pt x="773" y="1221"/>
                </a:lnTo>
                <a:lnTo>
                  <a:pt x="812" y="1204"/>
                </a:lnTo>
                <a:lnTo>
                  <a:pt x="847" y="1176"/>
                </a:lnTo>
                <a:lnTo>
                  <a:pt x="875" y="1142"/>
                </a:lnTo>
                <a:lnTo>
                  <a:pt x="892" y="1102"/>
                </a:lnTo>
                <a:lnTo>
                  <a:pt x="897" y="1057"/>
                </a:lnTo>
                <a:lnTo>
                  <a:pt x="892" y="1012"/>
                </a:lnTo>
                <a:lnTo>
                  <a:pt x="875" y="970"/>
                </a:lnTo>
                <a:lnTo>
                  <a:pt x="847" y="938"/>
                </a:lnTo>
                <a:lnTo>
                  <a:pt x="812" y="910"/>
                </a:lnTo>
                <a:lnTo>
                  <a:pt x="773" y="893"/>
                </a:lnTo>
                <a:lnTo>
                  <a:pt x="728" y="888"/>
                </a:lnTo>
                <a:close/>
                <a:moveTo>
                  <a:pt x="728" y="652"/>
                </a:moveTo>
                <a:lnTo>
                  <a:pt x="698" y="659"/>
                </a:lnTo>
                <a:lnTo>
                  <a:pt x="673" y="677"/>
                </a:lnTo>
                <a:lnTo>
                  <a:pt x="656" y="701"/>
                </a:lnTo>
                <a:lnTo>
                  <a:pt x="651" y="731"/>
                </a:lnTo>
                <a:lnTo>
                  <a:pt x="656" y="761"/>
                </a:lnTo>
                <a:lnTo>
                  <a:pt x="673" y="786"/>
                </a:lnTo>
                <a:lnTo>
                  <a:pt x="698" y="803"/>
                </a:lnTo>
                <a:lnTo>
                  <a:pt x="728" y="808"/>
                </a:lnTo>
                <a:lnTo>
                  <a:pt x="758" y="803"/>
                </a:lnTo>
                <a:lnTo>
                  <a:pt x="783" y="786"/>
                </a:lnTo>
                <a:lnTo>
                  <a:pt x="800" y="761"/>
                </a:lnTo>
                <a:lnTo>
                  <a:pt x="805" y="731"/>
                </a:lnTo>
                <a:lnTo>
                  <a:pt x="800" y="701"/>
                </a:lnTo>
                <a:lnTo>
                  <a:pt x="783" y="677"/>
                </a:lnTo>
                <a:lnTo>
                  <a:pt x="758" y="659"/>
                </a:lnTo>
                <a:lnTo>
                  <a:pt x="728" y="652"/>
                </a:lnTo>
                <a:close/>
                <a:moveTo>
                  <a:pt x="1054" y="560"/>
                </a:moveTo>
                <a:lnTo>
                  <a:pt x="1009" y="567"/>
                </a:lnTo>
                <a:lnTo>
                  <a:pt x="969" y="585"/>
                </a:lnTo>
                <a:lnTo>
                  <a:pt x="934" y="609"/>
                </a:lnTo>
                <a:lnTo>
                  <a:pt x="907" y="644"/>
                </a:lnTo>
                <a:lnTo>
                  <a:pt x="889" y="687"/>
                </a:lnTo>
                <a:lnTo>
                  <a:pt x="885" y="731"/>
                </a:lnTo>
                <a:lnTo>
                  <a:pt x="889" y="776"/>
                </a:lnTo>
                <a:lnTo>
                  <a:pt x="907" y="816"/>
                </a:lnTo>
                <a:lnTo>
                  <a:pt x="934" y="851"/>
                </a:lnTo>
                <a:lnTo>
                  <a:pt x="969" y="878"/>
                </a:lnTo>
                <a:lnTo>
                  <a:pt x="1009" y="895"/>
                </a:lnTo>
                <a:lnTo>
                  <a:pt x="1054" y="900"/>
                </a:lnTo>
                <a:lnTo>
                  <a:pt x="1098" y="895"/>
                </a:lnTo>
                <a:lnTo>
                  <a:pt x="1141" y="878"/>
                </a:lnTo>
                <a:lnTo>
                  <a:pt x="1173" y="851"/>
                </a:lnTo>
                <a:lnTo>
                  <a:pt x="1200" y="816"/>
                </a:lnTo>
                <a:lnTo>
                  <a:pt x="1218" y="776"/>
                </a:lnTo>
                <a:lnTo>
                  <a:pt x="1223" y="731"/>
                </a:lnTo>
                <a:lnTo>
                  <a:pt x="1218" y="687"/>
                </a:lnTo>
                <a:lnTo>
                  <a:pt x="1200" y="644"/>
                </a:lnTo>
                <a:lnTo>
                  <a:pt x="1173" y="609"/>
                </a:lnTo>
                <a:lnTo>
                  <a:pt x="1141" y="585"/>
                </a:lnTo>
                <a:lnTo>
                  <a:pt x="1098" y="567"/>
                </a:lnTo>
                <a:lnTo>
                  <a:pt x="1054" y="560"/>
                </a:lnTo>
                <a:close/>
                <a:moveTo>
                  <a:pt x="402" y="560"/>
                </a:moveTo>
                <a:lnTo>
                  <a:pt x="358" y="567"/>
                </a:lnTo>
                <a:lnTo>
                  <a:pt x="315" y="585"/>
                </a:lnTo>
                <a:lnTo>
                  <a:pt x="283" y="609"/>
                </a:lnTo>
                <a:lnTo>
                  <a:pt x="256" y="644"/>
                </a:lnTo>
                <a:lnTo>
                  <a:pt x="238" y="687"/>
                </a:lnTo>
                <a:lnTo>
                  <a:pt x="233" y="731"/>
                </a:lnTo>
                <a:lnTo>
                  <a:pt x="238" y="776"/>
                </a:lnTo>
                <a:lnTo>
                  <a:pt x="256" y="816"/>
                </a:lnTo>
                <a:lnTo>
                  <a:pt x="283" y="851"/>
                </a:lnTo>
                <a:lnTo>
                  <a:pt x="315" y="878"/>
                </a:lnTo>
                <a:lnTo>
                  <a:pt x="358" y="895"/>
                </a:lnTo>
                <a:lnTo>
                  <a:pt x="402" y="900"/>
                </a:lnTo>
                <a:lnTo>
                  <a:pt x="447" y="895"/>
                </a:lnTo>
                <a:lnTo>
                  <a:pt x="487" y="878"/>
                </a:lnTo>
                <a:lnTo>
                  <a:pt x="522" y="851"/>
                </a:lnTo>
                <a:lnTo>
                  <a:pt x="549" y="816"/>
                </a:lnTo>
                <a:lnTo>
                  <a:pt x="566" y="776"/>
                </a:lnTo>
                <a:lnTo>
                  <a:pt x="571" y="731"/>
                </a:lnTo>
                <a:lnTo>
                  <a:pt x="566" y="687"/>
                </a:lnTo>
                <a:lnTo>
                  <a:pt x="549" y="644"/>
                </a:lnTo>
                <a:lnTo>
                  <a:pt x="522" y="609"/>
                </a:lnTo>
                <a:lnTo>
                  <a:pt x="487" y="585"/>
                </a:lnTo>
                <a:lnTo>
                  <a:pt x="447" y="567"/>
                </a:lnTo>
                <a:lnTo>
                  <a:pt x="402" y="560"/>
                </a:lnTo>
                <a:close/>
                <a:moveTo>
                  <a:pt x="728" y="234"/>
                </a:moveTo>
                <a:lnTo>
                  <a:pt x="683" y="241"/>
                </a:lnTo>
                <a:lnTo>
                  <a:pt x="641" y="259"/>
                </a:lnTo>
                <a:lnTo>
                  <a:pt x="609" y="284"/>
                </a:lnTo>
                <a:lnTo>
                  <a:pt x="581" y="319"/>
                </a:lnTo>
                <a:lnTo>
                  <a:pt x="564" y="361"/>
                </a:lnTo>
                <a:lnTo>
                  <a:pt x="559" y="406"/>
                </a:lnTo>
                <a:lnTo>
                  <a:pt x="564" y="450"/>
                </a:lnTo>
                <a:lnTo>
                  <a:pt x="581" y="490"/>
                </a:lnTo>
                <a:lnTo>
                  <a:pt x="609" y="525"/>
                </a:lnTo>
                <a:lnTo>
                  <a:pt x="641" y="552"/>
                </a:lnTo>
                <a:lnTo>
                  <a:pt x="683" y="570"/>
                </a:lnTo>
                <a:lnTo>
                  <a:pt x="728" y="575"/>
                </a:lnTo>
                <a:lnTo>
                  <a:pt x="773" y="570"/>
                </a:lnTo>
                <a:lnTo>
                  <a:pt x="812" y="552"/>
                </a:lnTo>
                <a:lnTo>
                  <a:pt x="847" y="525"/>
                </a:lnTo>
                <a:lnTo>
                  <a:pt x="875" y="490"/>
                </a:lnTo>
                <a:lnTo>
                  <a:pt x="892" y="450"/>
                </a:lnTo>
                <a:lnTo>
                  <a:pt x="897" y="406"/>
                </a:lnTo>
                <a:lnTo>
                  <a:pt x="892" y="361"/>
                </a:lnTo>
                <a:lnTo>
                  <a:pt x="875" y="319"/>
                </a:lnTo>
                <a:lnTo>
                  <a:pt x="847" y="284"/>
                </a:lnTo>
                <a:lnTo>
                  <a:pt x="812" y="259"/>
                </a:lnTo>
                <a:lnTo>
                  <a:pt x="773" y="241"/>
                </a:lnTo>
                <a:lnTo>
                  <a:pt x="728" y="234"/>
                </a:lnTo>
                <a:close/>
                <a:moveTo>
                  <a:pt x="728" y="0"/>
                </a:moveTo>
                <a:lnTo>
                  <a:pt x="825" y="8"/>
                </a:lnTo>
                <a:lnTo>
                  <a:pt x="837" y="87"/>
                </a:lnTo>
                <a:lnTo>
                  <a:pt x="877" y="97"/>
                </a:lnTo>
                <a:lnTo>
                  <a:pt x="917" y="25"/>
                </a:lnTo>
                <a:lnTo>
                  <a:pt x="989" y="50"/>
                </a:lnTo>
                <a:lnTo>
                  <a:pt x="1056" y="80"/>
                </a:lnTo>
                <a:lnTo>
                  <a:pt x="1041" y="159"/>
                </a:lnTo>
                <a:lnTo>
                  <a:pt x="1073" y="179"/>
                </a:lnTo>
                <a:lnTo>
                  <a:pt x="1136" y="127"/>
                </a:lnTo>
                <a:lnTo>
                  <a:pt x="1195" y="172"/>
                </a:lnTo>
                <a:lnTo>
                  <a:pt x="1250" y="222"/>
                </a:lnTo>
                <a:lnTo>
                  <a:pt x="1210" y="294"/>
                </a:lnTo>
                <a:lnTo>
                  <a:pt x="1235" y="321"/>
                </a:lnTo>
                <a:lnTo>
                  <a:pt x="1310" y="291"/>
                </a:lnTo>
                <a:lnTo>
                  <a:pt x="1352" y="353"/>
                </a:lnTo>
                <a:lnTo>
                  <a:pt x="1389" y="420"/>
                </a:lnTo>
                <a:lnTo>
                  <a:pt x="1327" y="475"/>
                </a:lnTo>
                <a:lnTo>
                  <a:pt x="1339" y="508"/>
                </a:lnTo>
                <a:lnTo>
                  <a:pt x="1421" y="503"/>
                </a:lnTo>
                <a:lnTo>
                  <a:pt x="1441" y="577"/>
                </a:lnTo>
                <a:lnTo>
                  <a:pt x="1454" y="652"/>
                </a:lnTo>
                <a:lnTo>
                  <a:pt x="1377" y="684"/>
                </a:lnTo>
                <a:lnTo>
                  <a:pt x="1379" y="719"/>
                </a:lnTo>
                <a:lnTo>
                  <a:pt x="1456" y="741"/>
                </a:lnTo>
                <a:lnTo>
                  <a:pt x="1451" y="818"/>
                </a:lnTo>
                <a:lnTo>
                  <a:pt x="1439" y="893"/>
                </a:lnTo>
                <a:lnTo>
                  <a:pt x="1359" y="895"/>
                </a:lnTo>
                <a:lnTo>
                  <a:pt x="1349" y="930"/>
                </a:lnTo>
                <a:lnTo>
                  <a:pt x="1416" y="975"/>
                </a:lnTo>
                <a:lnTo>
                  <a:pt x="1387" y="1047"/>
                </a:lnTo>
                <a:lnTo>
                  <a:pt x="1349" y="1114"/>
                </a:lnTo>
                <a:lnTo>
                  <a:pt x="1272" y="1092"/>
                </a:lnTo>
                <a:lnTo>
                  <a:pt x="1252" y="1119"/>
                </a:lnTo>
                <a:lnTo>
                  <a:pt x="1300" y="1184"/>
                </a:lnTo>
                <a:lnTo>
                  <a:pt x="1250" y="1241"/>
                </a:lnTo>
                <a:lnTo>
                  <a:pt x="1193" y="1293"/>
                </a:lnTo>
                <a:lnTo>
                  <a:pt x="1126" y="1246"/>
                </a:lnTo>
                <a:lnTo>
                  <a:pt x="1098" y="1266"/>
                </a:lnTo>
                <a:lnTo>
                  <a:pt x="1123" y="1343"/>
                </a:lnTo>
                <a:lnTo>
                  <a:pt x="1058" y="1383"/>
                </a:lnTo>
                <a:lnTo>
                  <a:pt x="986" y="1413"/>
                </a:lnTo>
                <a:lnTo>
                  <a:pt x="939" y="1348"/>
                </a:lnTo>
                <a:lnTo>
                  <a:pt x="907" y="1358"/>
                </a:lnTo>
                <a:lnTo>
                  <a:pt x="907" y="1440"/>
                </a:lnTo>
                <a:lnTo>
                  <a:pt x="830" y="1452"/>
                </a:lnTo>
                <a:lnTo>
                  <a:pt x="753" y="1460"/>
                </a:lnTo>
                <a:lnTo>
                  <a:pt x="730" y="1383"/>
                </a:lnTo>
                <a:lnTo>
                  <a:pt x="728" y="1383"/>
                </a:lnTo>
                <a:lnTo>
                  <a:pt x="696" y="1383"/>
                </a:lnTo>
                <a:lnTo>
                  <a:pt x="668" y="1457"/>
                </a:lnTo>
                <a:lnTo>
                  <a:pt x="591" y="1447"/>
                </a:lnTo>
                <a:lnTo>
                  <a:pt x="517" y="1430"/>
                </a:lnTo>
                <a:lnTo>
                  <a:pt x="519" y="1348"/>
                </a:lnTo>
                <a:lnTo>
                  <a:pt x="487" y="1338"/>
                </a:lnTo>
                <a:lnTo>
                  <a:pt x="437" y="1400"/>
                </a:lnTo>
                <a:lnTo>
                  <a:pt x="368" y="1365"/>
                </a:lnTo>
                <a:lnTo>
                  <a:pt x="303" y="1326"/>
                </a:lnTo>
                <a:lnTo>
                  <a:pt x="333" y="1249"/>
                </a:lnTo>
                <a:lnTo>
                  <a:pt x="305" y="1226"/>
                </a:lnTo>
                <a:lnTo>
                  <a:pt x="236" y="1268"/>
                </a:lnTo>
                <a:lnTo>
                  <a:pt x="181" y="1216"/>
                </a:lnTo>
                <a:lnTo>
                  <a:pt x="134" y="1157"/>
                </a:lnTo>
                <a:lnTo>
                  <a:pt x="186" y="1094"/>
                </a:lnTo>
                <a:lnTo>
                  <a:pt x="166" y="1062"/>
                </a:lnTo>
                <a:lnTo>
                  <a:pt x="87" y="1079"/>
                </a:lnTo>
                <a:lnTo>
                  <a:pt x="54" y="1012"/>
                </a:lnTo>
                <a:lnTo>
                  <a:pt x="30" y="940"/>
                </a:lnTo>
                <a:lnTo>
                  <a:pt x="99" y="898"/>
                </a:lnTo>
                <a:lnTo>
                  <a:pt x="89" y="861"/>
                </a:lnTo>
                <a:lnTo>
                  <a:pt x="10" y="853"/>
                </a:lnTo>
                <a:lnTo>
                  <a:pt x="2" y="793"/>
                </a:lnTo>
                <a:lnTo>
                  <a:pt x="0" y="731"/>
                </a:lnTo>
                <a:lnTo>
                  <a:pt x="0" y="701"/>
                </a:lnTo>
                <a:lnTo>
                  <a:pt x="79" y="684"/>
                </a:lnTo>
                <a:lnTo>
                  <a:pt x="82" y="644"/>
                </a:lnTo>
                <a:lnTo>
                  <a:pt x="10" y="612"/>
                </a:lnTo>
                <a:lnTo>
                  <a:pt x="25" y="537"/>
                </a:lnTo>
                <a:lnTo>
                  <a:pt x="49" y="465"/>
                </a:lnTo>
                <a:lnTo>
                  <a:pt x="129" y="475"/>
                </a:lnTo>
                <a:lnTo>
                  <a:pt x="146" y="438"/>
                </a:lnTo>
                <a:lnTo>
                  <a:pt x="87" y="381"/>
                </a:lnTo>
                <a:lnTo>
                  <a:pt x="126" y="319"/>
                </a:lnTo>
                <a:lnTo>
                  <a:pt x="171" y="259"/>
                </a:lnTo>
                <a:lnTo>
                  <a:pt x="246" y="294"/>
                </a:lnTo>
                <a:lnTo>
                  <a:pt x="273" y="264"/>
                </a:lnTo>
                <a:lnTo>
                  <a:pt x="236" y="192"/>
                </a:lnTo>
                <a:lnTo>
                  <a:pt x="295" y="144"/>
                </a:lnTo>
                <a:lnTo>
                  <a:pt x="358" y="102"/>
                </a:lnTo>
                <a:lnTo>
                  <a:pt x="415" y="159"/>
                </a:lnTo>
                <a:lnTo>
                  <a:pt x="452" y="140"/>
                </a:lnTo>
                <a:lnTo>
                  <a:pt x="440" y="60"/>
                </a:lnTo>
                <a:lnTo>
                  <a:pt x="509" y="35"/>
                </a:lnTo>
                <a:lnTo>
                  <a:pt x="584" y="15"/>
                </a:lnTo>
                <a:lnTo>
                  <a:pt x="621" y="87"/>
                </a:lnTo>
                <a:lnTo>
                  <a:pt x="661" y="82"/>
                </a:lnTo>
                <a:lnTo>
                  <a:pt x="676" y="3"/>
                </a:lnTo>
                <a:lnTo>
                  <a:pt x="7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921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83" tIns="8514" rIns="16983" bIns="8514" rtlCol="0" anchor="ctr"/>
          <a:lstStyle/>
          <a:p>
            <a:pPr algn="ctr"/>
            <a:endParaRPr lang="es-SV" sz="900">
              <a:latin typeface="Calibri Light" panose="020F0302020204030204" pitchFamily="34" charset="0"/>
            </a:endParaRPr>
          </a:p>
        </p:txBody>
      </p:sp>
      <p:sp>
        <p:nvSpPr>
          <p:cNvPr id="50" name="Freeform 15433"/>
          <p:cNvSpPr>
            <a:spLocks noChangeAspect="1" noEditPoints="1"/>
          </p:cNvSpPr>
          <p:nvPr/>
        </p:nvSpPr>
        <p:spPr bwMode="auto">
          <a:xfrm>
            <a:off x="7400453" y="4101430"/>
            <a:ext cx="1173373" cy="1171176"/>
          </a:xfrm>
          <a:custGeom>
            <a:avLst/>
            <a:gdLst>
              <a:gd name="T0" fmla="*/ 567 w 1099"/>
              <a:gd name="T1" fmla="*/ 699 h 1097"/>
              <a:gd name="T2" fmla="*/ 721 w 1099"/>
              <a:gd name="T3" fmla="*/ 950 h 1097"/>
              <a:gd name="T4" fmla="*/ 646 w 1099"/>
              <a:gd name="T5" fmla="*/ 667 h 1097"/>
              <a:gd name="T6" fmla="*/ 311 w 1099"/>
              <a:gd name="T7" fmla="*/ 916 h 1097"/>
              <a:gd name="T8" fmla="*/ 532 w 1099"/>
              <a:gd name="T9" fmla="*/ 985 h 1097"/>
              <a:gd name="T10" fmla="*/ 452 w 1099"/>
              <a:gd name="T11" fmla="*/ 667 h 1097"/>
              <a:gd name="T12" fmla="*/ 669 w 1099"/>
              <a:gd name="T13" fmla="*/ 642 h 1097"/>
              <a:gd name="T14" fmla="*/ 954 w 1099"/>
              <a:gd name="T15" fmla="*/ 717 h 1097"/>
              <a:gd name="T16" fmla="*/ 701 w 1099"/>
              <a:gd name="T17" fmla="*/ 562 h 1097"/>
              <a:gd name="T18" fmla="*/ 147 w 1099"/>
              <a:gd name="T19" fmla="*/ 717 h 1097"/>
              <a:gd name="T20" fmla="*/ 430 w 1099"/>
              <a:gd name="T21" fmla="*/ 642 h 1097"/>
              <a:gd name="T22" fmla="*/ 112 w 1099"/>
              <a:gd name="T23" fmla="*/ 562 h 1097"/>
              <a:gd name="T24" fmla="*/ 495 w 1099"/>
              <a:gd name="T25" fmla="*/ 493 h 1097"/>
              <a:gd name="T26" fmla="*/ 477 w 1099"/>
              <a:gd name="T27" fmla="*/ 577 h 1097"/>
              <a:gd name="T28" fmla="*/ 549 w 1099"/>
              <a:gd name="T29" fmla="*/ 627 h 1097"/>
              <a:gd name="T30" fmla="*/ 621 w 1099"/>
              <a:gd name="T31" fmla="*/ 577 h 1097"/>
              <a:gd name="T32" fmla="*/ 604 w 1099"/>
              <a:gd name="T33" fmla="*/ 493 h 1097"/>
              <a:gd name="T34" fmla="*/ 870 w 1099"/>
              <a:gd name="T35" fmla="*/ 249 h 1097"/>
              <a:gd name="T36" fmla="*/ 701 w 1099"/>
              <a:gd name="T37" fmla="*/ 530 h 1097"/>
              <a:gd name="T38" fmla="*/ 952 w 1099"/>
              <a:gd name="T39" fmla="*/ 376 h 1097"/>
              <a:gd name="T40" fmla="*/ 229 w 1099"/>
              <a:gd name="T41" fmla="*/ 249 h 1097"/>
              <a:gd name="T42" fmla="*/ 122 w 1099"/>
              <a:gd name="T43" fmla="*/ 451 h 1097"/>
              <a:gd name="T44" fmla="*/ 410 w 1099"/>
              <a:gd name="T45" fmla="*/ 488 h 1097"/>
              <a:gd name="T46" fmla="*/ 567 w 1099"/>
              <a:gd name="T47" fmla="*/ 110 h 1097"/>
              <a:gd name="T48" fmla="*/ 644 w 1099"/>
              <a:gd name="T49" fmla="*/ 428 h 1097"/>
              <a:gd name="T50" fmla="*/ 718 w 1099"/>
              <a:gd name="T51" fmla="*/ 145 h 1097"/>
              <a:gd name="T52" fmla="*/ 532 w 1099"/>
              <a:gd name="T53" fmla="*/ 110 h 1097"/>
              <a:gd name="T54" fmla="*/ 313 w 1099"/>
              <a:gd name="T55" fmla="*/ 179 h 1097"/>
              <a:gd name="T56" fmla="*/ 492 w 1099"/>
              <a:gd name="T57" fmla="*/ 408 h 1097"/>
              <a:gd name="T58" fmla="*/ 549 w 1099"/>
              <a:gd name="T59" fmla="*/ 0 h 1097"/>
              <a:gd name="T60" fmla="*/ 661 w 1099"/>
              <a:gd name="T61" fmla="*/ 70 h 1097"/>
              <a:gd name="T62" fmla="*/ 798 w 1099"/>
              <a:gd name="T63" fmla="*/ 58 h 1097"/>
              <a:gd name="T64" fmla="*/ 857 w 1099"/>
              <a:gd name="T65" fmla="*/ 92 h 1097"/>
              <a:gd name="T66" fmla="*/ 912 w 1099"/>
              <a:gd name="T67" fmla="*/ 219 h 1097"/>
              <a:gd name="T68" fmla="*/ 1019 w 1099"/>
              <a:gd name="T69" fmla="*/ 264 h 1097"/>
              <a:gd name="T70" fmla="*/ 1012 w 1099"/>
              <a:gd name="T71" fmla="*/ 381 h 1097"/>
              <a:gd name="T72" fmla="*/ 1096 w 1099"/>
              <a:gd name="T73" fmla="*/ 490 h 1097"/>
              <a:gd name="T74" fmla="*/ 1099 w 1099"/>
              <a:gd name="T75" fmla="*/ 555 h 1097"/>
              <a:gd name="T76" fmla="*/ 1024 w 1099"/>
              <a:gd name="T77" fmla="*/ 672 h 1097"/>
              <a:gd name="T78" fmla="*/ 1044 w 1099"/>
              <a:gd name="T79" fmla="*/ 786 h 1097"/>
              <a:gd name="T80" fmla="*/ 944 w 1099"/>
              <a:gd name="T81" fmla="*/ 841 h 1097"/>
              <a:gd name="T82" fmla="*/ 900 w 1099"/>
              <a:gd name="T83" fmla="*/ 970 h 1097"/>
              <a:gd name="T84" fmla="*/ 848 w 1099"/>
              <a:gd name="T85" fmla="*/ 1010 h 1097"/>
              <a:gd name="T86" fmla="*/ 708 w 1099"/>
              <a:gd name="T87" fmla="*/ 1012 h 1097"/>
              <a:gd name="T88" fmla="*/ 626 w 1099"/>
              <a:gd name="T89" fmla="*/ 1092 h 1097"/>
              <a:gd name="T90" fmla="*/ 549 w 1099"/>
              <a:gd name="T91" fmla="*/ 1040 h 1097"/>
              <a:gd name="T92" fmla="*/ 447 w 1099"/>
              <a:gd name="T93" fmla="*/ 1087 h 1097"/>
              <a:gd name="T94" fmla="*/ 368 w 1099"/>
              <a:gd name="T95" fmla="*/ 1005 h 1097"/>
              <a:gd name="T96" fmla="*/ 231 w 1099"/>
              <a:gd name="T97" fmla="*/ 995 h 1097"/>
              <a:gd name="T98" fmla="*/ 179 w 1099"/>
              <a:gd name="T99" fmla="*/ 953 h 1097"/>
              <a:gd name="T100" fmla="*/ 142 w 1099"/>
              <a:gd name="T101" fmla="*/ 821 h 1097"/>
              <a:gd name="T102" fmla="*/ 42 w 1099"/>
              <a:gd name="T103" fmla="*/ 759 h 1097"/>
              <a:gd name="T104" fmla="*/ 70 w 1099"/>
              <a:gd name="T105" fmla="*/ 647 h 1097"/>
              <a:gd name="T106" fmla="*/ 2 w 1099"/>
              <a:gd name="T107" fmla="*/ 525 h 1097"/>
              <a:gd name="T108" fmla="*/ 7 w 1099"/>
              <a:gd name="T109" fmla="*/ 458 h 1097"/>
              <a:gd name="T110" fmla="*/ 99 w 1099"/>
              <a:gd name="T111" fmla="*/ 356 h 1097"/>
              <a:gd name="T112" fmla="*/ 97 w 1099"/>
              <a:gd name="T113" fmla="*/ 237 h 1097"/>
              <a:gd name="T114" fmla="*/ 209 w 1099"/>
              <a:gd name="T115" fmla="*/ 197 h 1097"/>
              <a:gd name="T116" fmla="*/ 271 w 1099"/>
              <a:gd name="T117" fmla="*/ 75 h 1097"/>
              <a:gd name="T118" fmla="*/ 333 w 1099"/>
              <a:gd name="T119" fmla="*/ 43 h 1097"/>
              <a:gd name="T120" fmla="*/ 467 w 1099"/>
              <a:gd name="T121" fmla="*/ 65 h 1097"/>
              <a:gd name="T122" fmla="*/ 549 w 1099"/>
              <a:gd name="T123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9" h="1097">
                <a:moveTo>
                  <a:pt x="646" y="667"/>
                </a:moveTo>
                <a:lnTo>
                  <a:pt x="609" y="689"/>
                </a:lnTo>
                <a:lnTo>
                  <a:pt x="567" y="699"/>
                </a:lnTo>
                <a:lnTo>
                  <a:pt x="567" y="985"/>
                </a:lnTo>
                <a:lnTo>
                  <a:pt x="646" y="975"/>
                </a:lnTo>
                <a:lnTo>
                  <a:pt x="721" y="950"/>
                </a:lnTo>
                <a:lnTo>
                  <a:pt x="788" y="916"/>
                </a:lnTo>
                <a:lnTo>
                  <a:pt x="848" y="868"/>
                </a:lnTo>
                <a:lnTo>
                  <a:pt x="646" y="667"/>
                </a:lnTo>
                <a:close/>
                <a:moveTo>
                  <a:pt x="452" y="667"/>
                </a:moveTo>
                <a:lnTo>
                  <a:pt x="251" y="868"/>
                </a:lnTo>
                <a:lnTo>
                  <a:pt x="311" y="916"/>
                </a:lnTo>
                <a:lnTo>
                  <a:pt x="380" y="950"/>
                </a:lnTo>
                <a:lnTo>
                  <a:pt x="452" y="975"/>
                </a:lnTo>
                <a:lnTo>
                  <a:pt x="532" y="985"/>
                </a:lnTo>
                <a:lnTo>
                  <a:pt x="532" y="699"/>
                </a:lnTo>
                <a:lnTo>
                  <a:pt x="490" y="689"/>
                </a:lnTo>
                <a:lnTo>
                  <a:pt x="452" y="667"/>
                </a:lnTo>
                <a:close/>
                <a:moveTo>
                  <a:pt x="701" y="562"/>
                </a:moveTo>
                <a:lnTo>
                  <a:pt x="691" y="605"/>
                </a:lnTo>
                <a:lnTo>
                  <a:pt x="669" y="642"/>
                </a:lnTo>
                <a:lnTo>
                  <a:pt x="872" y="843"/>
                </a:lnTo>
                <a:lnTo>
                  <a:pt x="917" y="784"/>
                </a:lnTo>
                <a:lnTo>
                  <a:pt x="954" y="717"/>
                </a:lnTo>
                <a:lnTo>
                  <a:pt x="977" y="642"/>
                </a:lnTo>
                <a:lnTo>
                  <a:pt x="987" y="562"/>
                </a:lnTo>
                <a:lnTo>
                  <a:pt x="701" y="562"/>
                </a:lnTo>
                <a:close/>
                <a:moveTo>
                  <a:pt x="112" y="562"/>
                </a:moveTo>
                <a:lnTo>
                  <a:pt x="122" y="642"/>
                </a:lnTo>
                <a:lnTo>
                  <a:pt x="147" y="717"/>
                </a:lnTo>
                <a:lnTo>
                  <a:pt x="181" y="784"/>
                </a:lnTo>
                <a:lnTo>
                  <a:pt x="229" y="843"/>
                </a:lnTo>
                <a:lnTo>
                  <a:pt x="430" y="642"/>
                </a:lnTo>
                <a:lnTo>
                  <a:pt x="408" y="605"/>
                </a:lnTo>
                <a:lnTo>
                  <a:pt x="398" y="562"/>
                </a:lnTo>
                <a:lnTo>
                  <a:pt x="112" y="562"/>
                </a:lnTo>
                <a:close/>
                <a:moveTo>
                  <a:pt x="549" y="470"/>
                </a:moveTo>
                <a:lnTo>
                  <a:pt x="519" y="475"/>
                </a:lnTo>
                <a:lnTo>
                  <a:pt x="495" y="493"/>
                </a:lnTo>
                <a:lnTo>
                  <a:pt x="477" y="518"/>
                </a:lnTo>
                <a:lnTo>
                  <a:pt x="472" y="547"/>
                </a:lnTo>
                <a:lnTo>
                  <a:pt x="477" y="577"/>
                </a:lnTo>
                <a:lnTo>
                  <a:pt x="495" y="602"/>
                </a:lnTo>
                <a:lnTo>
                  <a:pt x="519" y="620"/>
                </a:lnTo>
                <a:lnTo>
                  <a:pt x="549" y="627"/>
                </a:lnTo>
                <a:lnTo>
                  <a:pt x="579" y="620"/>
                </a:lnTo>
                <a:lnTo>
                  <a:pt x="604" y="602"/>
                </a:lnTo>
                <a:lnTo>
                  <a:pt x="621" y="577"/>
                </a:lnTo>
                <a:lnTo>
                  <a:pt x="626" y="547"/>
                </a:lnTo>
                <a:lnTo>
                  <a:pt x="621" y="518"/>
                </a:lnTo>
                <a:lnTo>
                  <a:pt x="604" y="493"/>
                </a:lnTo>
                <a:lnTo>
                  <a:pt x="579" y="475"/>
                </a:lnTo>
                <a:lnTo>
                  <a:pt x="549" y="470"/>
                </a:lnTo>
                <a:close/>
                <a:moveTo>
                  <a:pt x="870" y="249"/>
                </a:moveTo>
                <a:lnTo>
                  <a:pt x="669" y="453"/>
                </a:lnTo>
                <a:lnTo>
                  <a:pt x="688" y="488"/>
                </a:lnTo>
                <a:lnTo>
                  <a:pt x="701" y="530"/>
                </a:lnTo>
                <a:lnTo>
                  <a:pt x="987" y="530"/>
                </a:lnTo>
                <a:lnTo>
                  <a:pt x="977" y="451"/>
                </a:lnTo>
                <a:lnTo>
                  <a:pt x="952" y="376"/>
                </a:lnTo>
                <a:lnTo>
                  <a:pt x="917" y="309"/>
                </a:lnTo>
                <a:lnTo>
                  <a:pt x="870" y="249"/>
                </a:lnTo>
                <a:close/>
                <a:moveTo>
                  <a:pt x="229" y="249"/>
                </a:moveTo>
                <a:lnTo>
                  <a:pt x="184" y="309"/>
                </a:lnTo>
                <a:lnTo>
                  <a:pt x="147" y="376"/>
                </a:lnTo>
                <a:lnTo>
                  <a:pt x="122" y="451"/>
                </a:lnTo>
                <a:lnTo>
                  <a:pt x="112" y="530"/>
                </a:lnTo>
                <a:lnTo>
                  <a:pt x="398" y="530"/>
                </a:lnTo>
                <a:lnTo>
                  <a:pt x="410" y="488"/>
                </a:lnTo>
                <a:lnTo>
                  <a:pt x="432" y="453"/>
                </a:lnTo>
                <a:lnTo>
                  <a:pt x="229" y="249"/>
                </a:lnTo>
                <a:close/>
                <a:moveTo>
                  <a:pt x="567" y="110"/>
                </a:moveTo>
                <a:lnTo>
                  <a:pt x="567" y="396"/>
                </a:lnTo>
                <a:lnTo>
                  <a:pt x="606" y="408"/>
                </a:lnTo>
                <a:lnTo>
                  <a:pt x="644" y="428"/>
                </a:lnTo>
                <a:lnTo>
                  <a:pt x="845" y="227"/>
                </a:lnTo>
                <a:lnTo>
                  <a:pt x="785" y="179"/>
                </a:lnTo>
                <a:lnTo>
                  <a:pt x="718" y="145"/>
                </a:lnTo>
                <a:lnTo>
                  <a:pt x="646" y="120"/>
                </a:lnTo>
                <a:lnTo>
                  <a:pt x="567" y="110"/>
                </a:lnTo>
                <a:close/>
                <a:moveTo>
                  <a:pt x="532" y="110"/>
                </a:moveTo>
                <a:lnTo>
                  <a:pt x="455" y="120"/>
                </a:lnTo>
                <a:lnTo>
                  <a:pt x="380" y="145"/>
                </a:lnTo>
                <a:lnTo>
                  <a:pt x="313" y="179"/>
                </a:lnTo>
                <a:lnTo>
                  <a:pt x="254" y="227"/>
                </a:lnTo>
                <a:lnTo>
                  <a:pt x="455" y="428"/>
                </a:lnTo>
                <a:lnTo>
                  <a:pt x="492" y="408"/>
                </a:lnTo>
                <a:lnTo>
                  <a:pt x="532" y="396"/>
                </a:lnTo>
                <a:lnTo>
                  <a:pt x="532" y="110"/>
                </a:lnTo>
                <a:close/>
                <a:moveTo>
                  <a:pt x="549" y="0"/>
                </a:moveTo>
                <a:lnTo>
                  <a:pt x="624" y="3"/>
                </a:lnTo>
                <a:lnTo>
                  <a:pt x="631" y="65"/>
                </a:lnTo>
                <a:lnTo>
                  <a:pt x="661" y="70"/>
                </a:lnTo>
                <a:lnTo>
                  <a:pt x="691" y="18"/>
                </a:lnTo>
                <a:lnTo>
                  <a:pt x="746" y="35"/>
                </a:lnTo>
                <a:lnTo>
                  <a:pt x="798" y="58"/>
                </a:lnTo>
                <a:lnTo>
                  <a:pt x="785" y="117"/>
                </a:lnTo>
                <a:lnTo>
                  <a:pt x="810" y="132"/>
                </a:lnTo>
                <a:lnTo>
                  <a:pt x="857" y="92"/>
                </a:lnTo>
                <a:lnTo>
                  <a:pt x="902" y="127"/>
                </a:lnTo>
                <a:lnTo>
                  <a:pt x="944" y="165"/>
                </a:lnTo>
                <a:lnTo>
                  <a:pt x="912" y="219"/>
                </a:lnTo>
                <a:lnTo>
                  <a:pt x="932" y="242"/>
                </a:lnTo>
                <a:lnTo>
                  <a:pt x="987" y="217"/>
                </a:lnTo>
                <a:lnTo>
                  <a:pt x="1019" y="264"/>
                </a:lnTo>
                <a:lnTo>
                  <a:pt x="1046" y="314"/>
                </a:lnTo>
                <a:lnTo>
                  <a:pt x="999" y="356"/>
                </a:lnTo>
                <a:lnTo>
                  <a:pt x="1012" y="381"/>
                </a:lnTo>
                <a:lnTo>
                  <a:pt x="1071" y="376"/>
                </a:lnTo>
                <a:lnTo>
                  <a:pt x="1086" y="433"/>
                </a:lnTo>
                <a:lnTo>
                  <a:pt x="1096" y="490"/>
                </a:lnTo>
                <a:lnTo>
                  <a:pt x="1039" y="513"/>
                </a:lnTo>
                <a:lnTo>
                  <a:pt x="1039" y="538"/>
                </a:lnTo>
                <a:lnTo>
                  <a:pt x="1099" y="555"/>
                </a:lnTo>
                <a:lnTo>
                  <a:pt x="1094" y="612"/>
                </a:lnTo>
                <a:lnTo>
                  <a:pt x="1086" y="669"/>
                </a:lnTo>
                <a:lnTo>
                  <a:pt x="1024" y="672"/>
                </a:lnTo>
                <a:lnTo>
                  <a:pt x="1017" y="697"/>
                </a:lnTo>
                <a:lnTo>
                  <a:pt x="1066" y="732"/>
                </a:lnTo>
                <a:lnTo>
                  <a:pt x="1044" y="786"/>
                </a:lnTo>
                <a:lnTo>
                  <a:pt x="1017" y="836"/>
                </a:lnTo>
                <a:lnTo>
                  <a:pt x="959" y="819"/>
                </a:lnTo>
                <a:lnTo>
                  <a:pt x="944" y="841"/>
                </a:lnTo>
                <a:lnTo>
                  <a:pt x="979" y="888"/>
                </a:lnTo>
                <a:lnTo>
                  <a:pt x="942" y="933"/>
                </a:lnTo>
                <a:lnTo>
                  <a:pt x="900" y="970"/>
                </a:lnTo>
                <a:lnTo>
                  <a:pt x="850" y="935"/>
                </a:lnTo>
                <a:lnTo>
                  <a:pt x="830" y="950"/>
                </a:lnTo>
                <a:lnTo>
                  <a:pt x="848" y="1010"/>
                </a:lnTo>
                <a:lnTo>
                  <a:pt x="798" y="1037"/>
                </a:lnTo>
                <a:lnTo>
                  <a:pt x="746" y="1062"/>
                </a:lnTo>
                <a:lnTo>
                  <a:pt x="708" y="1012"/>
                </a:lnTo>
                <a:lnTo>
                  <a:pt x="686" y="1020"/>
                </a:lnTo>
                <a:lnTo>
                  <a:pt x="683" y="1080"/>
                </a:lnTo>
                <a:lnTo>
                  <a:pt x="626" y="1092"/>
                </a:lnTo>
                <a:lnTo>
                  <a:pt x="569" y="1097"/>
                </a:lnTo>
                <a:lnTo>
                  <a:pt x="552" y="1040"/>
                </a:lnTo>
                <a:lnTo>
                  <a:pt x="549" y="1040"/>
                </a:lnTo>
                <a:lnTo>
                  <a:pt x="527" y="1037"/>
                </a:lnTo>
                <a:lnTo>
                  <a:pt x="505" y="1095"/>
                </a:lnTo>
                <a:lnTo>
                  <a:pt x="447" y="1087"/>
                </a:lnTo>
                <a:lnTo>
                  <a:pt x="390" y="1075"/>
                </a:lnTo>
                <a:lnTo>
                  <a:pt x="393" y="1012"/>
                </a:lnTo>
                <a:lnTo>
                  <a:pt x="368" y="1005"/>
                </a:lnTo>
                <a:lnTo>
                  <a:pt x="331" y="1052"/>
                </a:lnTo>
                <a:lnTo>
                  <a:pt x="278" y="1025"/>
                </a:lnTo>
                <a:lnTo>
                  <a:pt x="231" y="995"/>
                </a:lnTo>
                <a:lnTo>
                  <a:pt x="251" y="938"/>
                </a:lnTo>
                <a:lnTo>
                  <a:pt x="231" y="920"/>
                </a:lnTo>
                <a:lnTo>
                  <a:pt x="179" y="953"/>
                </a:lnTo>
                <a:lnTo>
                  <a:pt x="139" y="913"/>
                </a:lnTo>
                <a:lnTo>
                  <a:pt x="102" y="868"/>
                </a:lnTo>
                <a:lnTo>
                  <a:pt x="142" y="821"/>
                </a:lnTo>
                <a:lnTo>
                  <a:pt x="127" y="796"/>
                </a:lnTo>
                <a:lnTo>
                  <a:pt x="67" y="811"/>
                </a:lnTo>
                <a:lnTo>
                  <a:pt x="42" y="759"/>
                </a:lnTo>
                <a:lnTo>
                  <a:pt x="25" y="707"/>
                </a:lnTo>
                <a:lnTo>
                  <a:pt x="75" y="674"/>
                </a:lnTo>
                <a:lnTo>
                  <a:pt x="70" y="647"/>
                </a:lnTo>
                <a:lnTo>
                  <a:pt x="7" y="639"/>
                </a:lnTo>
                <a:lnTo>
                  <a:pt x="0" y="547"/>
                </a:lnTo>
                <a:lnTo>
                  <a:pt x="2" y="525"/>
                </a:lnTo>
                <a:lnTo>
                  <a:pt x="60" y="513"/>
                </a:lnTo>
                <a:lnTo>
                  <a:pt x="65" y="483"/>
                </a:lnTo>
                <a:lnTo>
                  <a:pt x="7" y="458"/>
                </a:lnTo>
                <a:lnTo>
                  <a:pt x="20" y="401"/>
                </a:lnTo>
                <a:lnTo>
                  <a:pt x="37" y="349"/>
                </a:lnTo>
                <a:lnTo>
                  <a:pt x="99" y="356"/>
                </a:lnTo>
                <a:lnTo>
                  <a:pt x="112" y="329"/>
                </a:lnTo>
                <a:lnTo>
                  <a:pt x="67" y="286"/>
                </a:lnTo>
                <a:lnTo>
                  <a:pt x="97" y="237"/>
                </a:lnTo>
                <a:lnTo>
                  <a:pt x="132" y="192"/>
                </a:lnTo>
                <a:lnTo>
                  <a:pt x="186" y="219"/>
                </a:lnTo>
                <a:lnTo>
                  <a:pt x="209" y="197"/>
                </a:lnTo>
                <a:lnTo>
                  <a:pt x="181" y="142"/>
                </a:lnTo>
                <a:lnTo>
                  <a:pt x="224" y="107"/>
                </a:lnTo>
                <a:lnTo>
                  <a:pt x="271" y="75"/>
                </a:lnTo>
                <a:lnTo>
                  <a:pt x="313" y="117"/>
                </a:lnTo>
                <a:lnTo>
                  <a:pt x="343" y="105"/>
                </a:lnTo>
                <a:lnTo>
                  <a:pt x="333" y="43"/>
                </a:lnTo>
                <a:lnTo>
                  <a:pt x="385" y="25"/>
                </a:lnTo>
                <a:lnTo>
                  <a:pt x="440" y="10"/>
                </a:lnTo>
                <a:lnTo>
                  <a:pt x="467" y="65"/>
                </a:lnTo>
                <a:lnTo>
                  <a:pt x="500" y="60"/>
                </a:lnTo>
                <a:lnTo>
                  <a:pt x="510" y="0"/>
                </a:lnTo>
                <a:lnTo>
                  <a:pt x="5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921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83" tIns="8514" rIns="16983" bIns="8514" rtlCol="0" anchor="ctr"/>
          <a:lstStyle/>
          <a:p>
            <a:pPr algn="ctr"/>
            <a:endParaRPr lang="es-SV" sz="900">
              <a:latin typeface="Calibri Light" panose="020F0302020204030204" pitchFamily="34" charset="0"/>
            </a:endParaRPr>
          </a:p>
        </p:txBody>
      </p:sp>
      <p:sp>
        <p:nvSpPr>
          <p:cNvPr id="51" name="Freeform 15449"/>
          <p:cNvSpPr>
            <a:spLocks noChangeAspect="1" noEditPoints="1"/>
          </p:cNvSpPr>
          <p:nvPr/>
        </p:nvSpPr>
        <p:spPr bwMode="auto">
          <a:xfrm>
            <a:off x="3413869" y="3583881"/>
            <a:ext cx="1476624" cy="1476550"/>
          </a:xfrm>
          <a:custGeom>
            <a:avLst/>
            <a:gdLst>
              <a:gd name="T0" fmla="*/ 458 w 1226"/>
              <a:gd name="T1" fmla="*/ 199 h 1226"/>
              <a:gd name="T2" fmla="*/ 274 w 1226"/>
              <a:gd name="T3" fmla="*/ 328 h 1226"/>
              <a:gd name="T4" fmla="*/ 177 w 1226"/>
              <a:gd name="T5" fmla="*/ 535 h 1226"/>
              <a:gd name="T6" fmla="*/ 197 w 1226"/>
              <a:gd name="T7" fmla="*/ 769 h 1226"/>
              <a:gd name="T8" fmla="*/ 328 w 1226"/>
              <a:gd name="T9" fmla="*/ 953 h 1226"/>
              <a:gd name="T10" fmla="*/ 532 w 1226"/>
              <a:gd name="T11" fmla="*/ 1050 h 1226"/>
              <a:gd name="T12" fmla="*/ 766 w 1226"/>
              <a:gd name="T13" fmla="*/ 1030 h 1226"/>
              <a:gd name="T14" fmla="*/ 950 w 1226"/>
              <a:gd name="T15" fmla="*/ 900 h 1226"/>
              <a:gd name="T16" fmla="*/ 1047 w 1226"/>
              <a:gd name="T17" fmla="*/ 694 h 1226"/>
              <a:gd name="T18" fmla="*/ 1027 w 1226"/>
              <a:gd name="T19" fmla="*/ 460 h 1226"/>
              <a:gd name="T20" fmla="*/ 898 w 1226"/>
              <a:gd name="T21" fmla="*/ 276 h 1226"/>
              <a:gd name="T22" fmla="*/ 691 w 1226"/>
              <a:gd name="T23" fmla="*/ 179 h 1226"/>
              <a:gd name="T24" fmla="*/ 681 w 1226"/>
              <a:gd name="T25" fmla="*/ 5 h 1226"/>
              <a:gd name="T26" fmla="*/ 781 w 1226"/>
              <a:gd name="T27" fmla="*/ 92 h 1226"/>
              <a:gd name="T28" fmla="*/ 932 w 1226"/>
              <a:gd name="T29" fmla="*/ 92 h 1226"/>
              <a:gd name="T30" fmla="*/ 994 w 1226"/>
              <a:gd name="T31" fmla="*/ 135 h 1226"/>
              <a:gd name="T32" fmla="*/ 1047 w 1226"/>
              <a:gd name="T33" fmla="*/ 281 h 1226"/>
              <a:gd name="T34" fmla="*/ 1161 w 1226"/>
              <a:gd name="T35" fmla="*/ 341 h 1226"/>
              <a:gd name="T36" fmla="*/ 1141 w 1226"/>
              <a:gd name="T37" fmla="*/ 470 h 1226"/>
              <a:gd name="T38" fmla="*/ 1226 w 1226"/>
              <a:gd name="T39" fmla="*/ 600 h 1226"/>
              <a:gd name="T40" fmla="*/ 1223 w 1226"/>
              <a:gd name="T41" fmla="*/ 674 h 1226"/>
              <a:gd name="T42" fmla="*/ 1129 w 1226"/>
              <a:gd name="T43" fmla="*/ 796 h 1226"/>
              <a:gd name="T44" fmla="*/ 1141 w 1226"/>
              <a:gd name="T45" fmla="*/ 925 h 1226"/>
              <a:gd name="T46" fmla="*/ 1022 w 1226"/>
              <a:gd name="T47" fmla="*/ 977 h 1226"/>
              <a:gd name="T48" fmla="*/ 962 w 1226"/>
              <a:gd name="T49" fmla="*/ 1119 h 1226"/>
              <a:gd name="T50" fmla="*/ 900 w 1226"/>
              <a:gd name="T51" fmla="*/ 1157 h 1226"/>
              <a:gd name="T52" fmla="*/ 743 w 1226"/>
              <a:gd name="T53" fmla="*/ 1144 h 1226"/>
              <a:gd name="T54" fmla="*/ 646 w 1226"/>
              <a:gd name="T55" fmla="*/ 1226 h 1226"/>
              <a:gd name="T56" fmla="*/ 540 w 1226"/>
              <a:gd name="T57" fmla="*/ 1157 h 1226"/>
              <a:gd name="T58" fmla="*/ 386 w 1226"/>
              <a:gd name="T59" fmla="*/ 1184 h 1226"/>
              <a:gd name="T60" fmla="*/ 368 w 1226"/>
              <a:gd name="T61" fmla="*/ 1104 h 1226"/>
              <a:gd name="T62" fmla="*/ 214 w 1226"/>
              <a:gd name="T63" fmla="*/ 1079 h 1226"/>
              <a:gd name="T64" fmla="*/ 162 w 1226"/>
              <a:gd name="T65" fmla="*/ 1030 h 1226"/>
              <a:gd name="T66" fmla="*/ 134 w 1226"/>
              <a:gd name="T67" fmla="*/ 878 h 1226"/>
              <a:gd name="T68" fmla="*/ 30 w 1226"/>
              <a:gd name="T69" fmla="*/ 801 h 1226"/>
              <a:gd name="T70" fmla="*/ 70 w 1226"/>
              <a:gd name="T71" fmla="*/ 679 h 1226"/>
              <a:gd name="T72" fmla="*/ 5 w 1226"/>
              <a:gd name="T73" fmla="*/ 540 h 1226"/>
              <a:gd name="T74" fmla="*/ 18 w 1226"/>
              <a:gd name="T75" fmla="*/ 465 h 1226"/>
              <a:gd name="T76" fmla="*/ 62 w 1226"/>
              <a:gd name="T77" fmla="*/ 346 h 1226"/>
              <a:gd name="T78" fmla="*/ 100 w 1226"/>
              <a:gd name="T79" fmla="*/ 279 h 1226"/>
              <a:gd name="T80" fmla="*/ 239 w 1226"/>
              <a:gd name="T81" fmla="*/ 214 h 1226"/>
              <a:gd name="T82" fmla="*/ 289 w 1226"/>
              <a:gd name="T83" fmla="*/ 92 h 1226"/>
              <a:gd name="T84" fmla="*/ 420 w 1226"/>
              <a:gd name="T85" fmla="*/ 102 h 1226"/>
              <a:gd name="T86" fmla="*/ 540 w 1226"/>
              <a:gd name="T87" fmla="*/ 5 h 1226"/>
              <a:gd name="T88" fmla="*/ 619 w 1226"/>
              <a:gd name="T89" fmla="*/ 0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6" h="1226">
                <a:moveTo>
                  <a:pt x="612" y="172"/>
                </a:moveTo>
                <a:lnTo>
                  <a:pt x="532" y="179"/>
                </a:lnTo>
                <a:lnTo>
                  <a:pt x="458" y="199"/>
                </a:lnTo>
                <a:lnTo>
                  <a:pt x="388" y="231"/>
                </a:lnTo>
                <a:lnTo>
                  <a:pt x="328" y="276"/>
                </a:lnTo>
                <a:lnTo>
                  <a:pt x="274" y="328"/>
                </a:lnTo>
                <a:lnTo>
                  <a:pt x="229" y="391"/>
                </a:lnTo>
                <a:lnTo>
                  <a:pt x="197" y="460"/>
                </a:lnTo>
                <a:lnTo>
                  <a:pt x="177" y="535"/>
                </a:lnTo>
                <a:lnTo>
                  <a:pt x="169" y="614"/>
                </a:lnTo>
                <a:lnTo>
                  <a:pt x="177" y="694"/>
                </a:lnTo>
                <a:lnTo>
                  <a:pt x="197" y="769"/>
                </a:lnTo>
                <a:lnTo>
                  <a:pt x="229" y="838"/>
                </a:lnTo>
                <a:lnTo>
                  <a:pt x="274" y="900"/>
                </a:lnTo>
                <a:lnTo>
                  <a:pt x="328" y="953"/>
                </a:lnTo>
                <a:lnTo>
                  <a:pt x="388" y="997"/>
                </a:lnTo>
                <a:lnTo>
                  <a:pt x="458" y="1030"/>
                </a:lnTo>
                <a:lnTo>
                  <a:pt x="532" y="1050"/>
                </a:lnTo>
                <a:lnTo>
                  <a:pt x="612" y="1057"/>
                </a:lnTo>
                <a:lnTo>
                  <a:pt x="691" y="1050"/>
                </a:lnTo>
                <a:lnTo>
                  <a:pt x="766" y="1030"/>
                </a:lnTo>
                <a:lnTo>
                  <a:pt x="835" y="997"/>
                </a:lnTo>
                <a:lnTo>
                  <a:pt x="898" y="953"/>
                </a:lnTo>
                <a:lnTo>
                  <a:pt x="950" y="900"/>
                </a:lnTo>
                <a:lnTo>
                  <a:pt x="994" y="838"/>
                </a:lnTo>
                <a:lnTo>
                  <a:pt x="1027" y="769"/>
                </a:lnTo>
                <a:lnTo>
                  <a:pt x="1047" y="694"/>
                </a:lnTo>
                <a:lnTo>
                  <a:pt x="1054" y="614"/>
                </a:lnTo>
                <a:lnTo>
                  <a:pt x="1047" y="535"/>
                </a:lnTo>
                <a:lnTo>
                  <a:pt x="1027" y="460"/>
                </a:lnTo>
                <a:lnTo>
                  <a:pt x="994" y="391"/>
                </a:lnTo>
                <a:lnTo>
                  <a:pt x="950" y="328"/>
                </a:lnTo>
                <a:lnTo>
                  <a:pt x="898" y="276"/>
                </a:lnTo>
                <a:lnTo>
                  <a:pt x="835" y="231"/>
                </a:lnTo>
                <a:lnTo>
                  <a:pt x="766" y="199"/>
                </a:lnTo>
                <a:lnTo>
                  <a:pt x="691" y="179"/>
                </a:lnTo>
                <a:lnTo>
                  <a:pt x="612" y="172"/>
                </a:lnTo>
                <a:close/>
                <a:moveTo>
                  <a:pt x="619" y="0"/>
                </a:moveTo>
                <a:lnTo>
                  <a:pt x="681" y="5"/>
                </a:lnTo>
                <a:lnTo>
                  <a:pt x="743" y="15"/>
                </a:lnTo>
                <a:lnTo>
                  <a:pt x="746" y="85"/>
                </a:lnTo>
                <a:lnTo>
                  <a:pt x="781" y="92"/>
                </a:lnTo>
                <a:lnTo>
                  <a:pt x="818" y="38"/>
                </a:lnTo>
                <a:lnTo>
                  <a:pt x="858" y="52"/>
                </a:lnTo>
                <a:lnTo>
                  <a:pt x="932" y="92"/>
                </a:lnTo>
                <a:lnTo>
                  <a:pt x="912" y="157"/>
                </a:lnTo>
                <a:lnTo>
                  <a:pt x="940" y="177"/>
                </a:lnTo>
                <a:lnTo>
                  <a:pt x="994" y="135"/>
                </a:lnTo>
                <a:lnTo>
                  <a:pt x="1042" y="177"/>
                </a:lnTo>
                <a:lnTo>
                  <a:pt x="1084" y="224"/>
                </a:lnTo>
                <a:lnTo>
                  <a:pt x="1047" y="281"/>
                </a:lnTo>
                <a:lnTo>
                  <a:pt x="1064" y="306"/>
                </a:lnTo>
                <a:lnTo>
                  <a:pt x="1131" y="286"/>
                </a:lnTo>
                <a:lnTo>
                  <a:pt x="1161" y="341"/>
                </a:lnTo>
                <a:lnTo>
                  <a:pt x="1186" y="401"/>
                </a:lnTo>
                <a:lnTo>
                  <a:pt x="1131" y="440"/>
                </a:lnTo>
                <a:lnTo>
                  <a:pt x="1141" y="470"/>
                </a:lnTo>
                <a:lnTo>
                  <a:pt x="1208" y="473"/>
                </a:lnTo>
                <a:lnTo>
                  <a:pt x="1221" y="535"/>
                </a:lnTo>
                <a:lnTo>
                  <a:pt x="1226" y="600"/>
                </a:lnTo>
                <a:lnTo>
                  <a:pt x="1158" y="619"/>
                </a:lnTo>
                <a:lnTo>
                  <a:pt x="1158" y="649"/>
                </a:lnTo>
                <a:lnTo>
                  <a:pt x="1223" y="674"/>
                </a:lnTo>
                <a:lnTo>
                  <a:pt x="1213" y="736"/>
                </a:lnTo>
                <a:lnTo>
                  <a:pt x="1196" y="798"/>
                </a:lnTo>
                <a:lnTo>
                  <a:pt x="1129" y="796"/>
                </a:lnTo>
                <a:lnTo>
                  <a:pt x="1116" y="826"/>
                </a:lnTo>
                <a:lnTo>
                  <a:pt x="1171" y="868"/>
                </a:lnTo>
                <a:lnTo>
                  <a:pt x="1141" y="925"/>
                </a:lnTo>
                <a:lnTo>
                  <a:pt x="1106" y="977"/>
                </a:lnTo>
                <a:lnTo>
                  <a:pt x="1042" y="955"/>
                </a:lnTo>
                <a:lnTo>
                  <a:pt x="1022" y="977"/>
                </a:lnTo>
                <a:lnTo>
                  <a:pt x="1059" y="1035"/>
                </a:lnTo>
                <a:lnTo>
                  <a:pt x="1012" y="1079"/>
                </a:lnTo>
                <a:lnTo>
                  <a:pt x="962" y="1119"/>
                </a:lnTo>
                <a:lnTo>
                  <a:pt x="907" y="1074"/>
                </a:lnTo>
                <a:lnTo>
                  <a:pt x="885" y="1089"/>
                </a:lnTo>
                <a:lnTo>
                  <a:pt x="900" y="1157"/>
                </a:lnTo>
                <a:lnTo>
                  <a:pt x="840" y="1184"/>
                </a:lnTo>
                <a:lnTo>
                  <a:pt x="781" y="1204"/>
                </a:lnTo>
                <a:lnTo>
                  <a:pt x="743" y="1144"/>
                </a:lnTo>
                <a:lnTo>
                  <a:pt x="716" y="1152"/>
                </a:lnTo>
                <a:lnTo>
                  <a:pt x="711" y="1219"/>
                </a:lnTo>
                <a:lnTo>
                  <a:pt x="646" y="1226"/>
                </a:lnTo>
                <a:lnTo>
                  <a:pt x="582" y="1226"/>
                </a:lnTo>
                <a:lnTo>
                  <a:pt x="567" y="1159"/>
                </a:lnTo>
                <a:lnTo>
                  <a:pt x="540" y="1157"/>
                </a:lnTo>
                <a:lnTo>
                  <a:pt x="510" y="1219"/>
                </a:lnTo>
                <a:lnTo>
                  <a:pt x="448" y="1204"/>
                </a:lnTo>
                <a:lnTo>
                  <a:pt x="386" y="1184"/>
                </a:lnTo>
                <a:lnTo>
                  <a:pt x="393" y="1117"/>
                </a:lnTo>
                <a:lnTo>
                  <a:pt x="393" y="1114"/>
                </a:lnTo>
                <a:lnTo>
                  <a:pt x="368" y="1104"/>
                </a:lnTo>
                <a:lnTo>
                  <a:pt x="321" y="1154"/>
                </a:lnTo>
                <a:lnTo>
                  <a:pt x="266" y="1119"/>
                </a:lnTo>
                <a:lnTo>
                  <a:pt x="214" y="1079"/>
                </a:lnTo>
                <a:lnTo>
                  <a:pt x="244" y="1020"/>
                </a:lnTo>
                <a:lnTo>
                  <a:pt x="224" y="1000"/>
                </a:lnTo>
                <a:lnTo>
                  <a:pt x="162" y="1030"/>
                </a:lnTo>
                <a:lnTo>
                  <a:pt x="122" y="980"/>
                </a:lnTo>
                <a:lnTo>
                  <a:pt x="85" y="928"/>
                </a:lnTo>
                <a:lnTo>
                  <a:pt x="134" y="878"/>
                </a:lnTo>
                <a:lnTo>
                  <a:pt x="120" y="853"/>
                </a:lnTo>
                <a:lnTo>
                  <a:pt x="52" y="861"/>
                </a:lnTo>
                <a:lnTo>
                  <a:pt x="30" y="801"/>
                </a:lnTo>
                <a:lnTo>
                  <a:pt x="13" y="739"/>
                </a:lnTo>
                <a:lnTo>
                  <a:pt x="75" y="709"/>
                </a:lnTo>
                <a:lnTo>
                  <a:pt x="70" y="679"/>
                </a:lnTo>
                <a:lnTo>
                  <a:pt x="3" y="667"/>
                </a:lnTo>
                <a:lnTo>
                  <a:pt x="0" y="602"/>
                </a:lnTo>
                <a:lnTo>
                  <a:pt x="5" y="540"/>
                </a:lnTo>
                <a:lnTo>
                  <a:pt x="72" y="530"/>
                </a:lnTo>
                <a:lnTo>
                  <a:pt x="77" y="498"/>
                </a:lnTo>
                <a:lnTo>
                  <a:pt x="18" y="465"/>
                </a:lnTo>
                <a:lnTo>
                  <a:pt x="33" y="415"/>
                </a:lnTo>
                <a:lnTo>
                  <a:pt x="52" y="368"/>
                </a:lnTo>
                <a:lnTo>
                  <a:pt x="62" y="346"/>
                </a:lnTo>
                <a:lnTo>
                  <a:pt x="130" y="358"/>
                </a:lnTo>
                <a:lnTo>
                  <a:pt x="144" y="331"/>
                </a:lnTo>
                <a:lnTo>
                  <a:pt x="100" y="279"/>
                </a:lnTo>
                <a:lnTo>
                  <a:pt x="137" y="227"/>
                </a:lnTo>
                <a:lnTo>
                  <a:pt x="179" y="179"/>
                </a:lnTo>
                <a:lnTo>
                  <a:pt x="239" y="214"/>
                </a:lnTo>
                <a:lnTo>
                  <a:pt x="264" y="192"/>
                </a:lnTo>
                <a:lnTo>
                  <a:pt x="239" y="130"/>
                </a:lnTo>
                <a:lnTo>
                  <a:pt x="289" y="92"/>
                </a:lnTo>
                <a:lnTo>
                  <a:pt x="346" y="62"/>
                </a:lnTo>
                <a:lnTo>
                  <a:pt x="390" y="115"/>
                </a:lnTo>
                <a:lnTo>
                  <a:pt x="420" y="102"/>
                </a:lnTo>
                <a:lnTo>
                  <a:pt x="418" y="33"/>
                </a:lnTo>
                <a:lnTo>
                  <a:pt x="477" y="18"/>
                </a:lnTo>
                <a:lnTo>
                  <a:pt x="540" y="5"/>
                </a:lnTo>
                <a:lnTo>
                  <a:pt x="564" y="70"/>
                </a:lnTo>
                <a:lnTo>
                  <a:pt x="599" y="67"/>
                </a:lnTo>
                <a:lnTo>
                  <a:pt x="6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921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83" tIns="8514" rIns="16983" bIns="8514" rtlCol="0" anchor="ctr"/>
          <a:lstStyle/>
          <a:p>
            <a:pPr algn="ctr"/>
            <a:endParaRPr lang="es-SV" sz="900">
              <a:latin typeface="Calibri Light" panose="020F0302020204030204" pitchFamily="34" charset="0"/>
            </a:endParaRPr>
          </a:p>
        </p:txBody>
      </p:sp>
      <p:sp>
        <p:nvSpPr>
          <p:cNvPr id="52" name="Freeform 2691"/>
          <p:cNvSpPr>
            <a:spLocks noChangeAspect="1" noEditPoints="1"/>
          </p:cNvSpPr>
          <p:nvPr/>
        </p:nvSpPr>
        <p:spPr bwMode="auto">
          <a:xfrm>
            <a:off x="2795877" y="3416765"/>
            <a:ext cx="728330" cy="730813"/>
          </a:xfrm>
          <a:custGeom>
            <a:avLst/>
            <a:gdLst>
              <a:gd name="T0" fmla="*/ 260 w 578"/>
              <a:gd name="T1" fmla="*/ 174 h 580"/>
              <a:gd name="T2" fmla="*/ 209 w 578"/>
              <a:gd name="T3" fmla="*/ 201 h 580"/>
              <a:gd name="T4" fmla="*/ 176 w 578"/>
              <a:gd name="T5" fmla="*/ 252 h 580"/>
              <a:gd name="T6" fmla="*/ 172 w 578"/>
              <a:gd name="T7" fmla="*/ 314 h 580"/>
              <a:gd name="T8" fmla="*/ 199 w 578"/>
              <a:gd name="T9" fmla="*/ 366 h 580"/>
              <a:gd name="T10" fmla="*/ 252 w 578"/>
              <a:gd name="T11" fmla="*/ 401 h 580"/>
              <a:gd name="T12" fmla="*/ 318 w 578"/>
              <a:gd name="T13" fmla="*/ 403 h 580"/>
              <a:gd name="T14" fmla="*/ 368 w 578"/>
              <a:gd name="T15" fmla="*/ 376 h 580"/>
              <a:gd name="T16" fmla="*/ 401 w 578"/>
              <a:gd name="T17" fmla="*/ 327 h 580"/>
              <a:gd name="T18" fmla="*/ 405 w 578"/>
              <a:gd name="T19" fmla="*/ 265 h 580"/>
              <a:gd name="T20" fmla="*/ 378 w 578"/>
              <a:gd name="T21" fmla="*/ 211 h 580"/>
              <a:gd name="T22" fmla="*/ 326 w 578"/>
              <a:gd name="T23" fmla="*/ 176 h 580"/>
              <a:gd name="T24" fmla="*/ 267 w 578"/>
              <a:gd name="T25" fmla="*/ 0 h 580"/>
              <a:gd name="T26" fmla="*/ 289 w 578"/>
              <a:gd name="T27" fmla="*/ 44 h 580"/>
              <a:gd name="T28" fmla="*/ 366 w 578"/>
              <a:gd name="T29" fmla="*/ 58 h 580"/>
              <a:gd name="T30" fmla="*/ 417 w 578"/>
              <a:gd name="T31" fmla="*/ 29 h 580"/>
              <a:gd name="T32" fmla="*/ 479 w 578"/>
              <a:gd name="T33" fmla="*/ 69 h 580"/>
              <a:gd name="T34" fmla="*/ 481 w 578"/>
              <a:gd name="T35" fmla="*/ 139 h 580"/>
              <a:gd name="T36" fmla="*/ 549 w 578"/>
              <a:gd name="T37" fmla="*/ 159 h 580"/>
              <a:gd name="T38" fmla="*/ 578 w 578"/>
              <a:gd name="T39" fmla="*/ 269 h 580"/>
              <a:gd name="T40" fmla="*/ 531 w 578"/>
              <a:gd name="T41" fmla="*/ 320 h 580"/>
              <a:gd name="T42" fmla="*/ 564 w 578"/>
              <a:gd name="T43" fmla="*/ 382 h 580"/>
              <a:gd name="T44" fmla="*/ 531 w 578"/>
              <a:gd name="T45" fmla="*/ 450 h 580"/>
              <a:gd name="T46" fmla="*/ 473 w 578"/>
              <a:gd name="T47" fmla="*/ 450 h 580"/>
              <a:gd name="T48" fmla="*/ 397 w 578"/>
              <a:gd name="T49" fmla="*/ 508 h 580"/>
              <a:gd name="T50" fmla="*/ 366 w 578"/>
              <a:gd name="T51" fmla="*/ 570 h 580"/>
              <a:gd name="T52" fmla="*/ 306 w 578"/>
              <a:gd name="T53" fmla="*/ 533 h 580"/>
              <a:gd name="T54" fmla="*/ 250 w 578"/>
              <a:gd name="T55" fmla="*/ 531 h 580"/>
              <a:gd name="T56" fmla="*/ 197 w 578"/>
              <a:gd name="T57" fmla="*/ 564 h 580"/>
              <a:gd name="T58" fmla="*/ 128 w 578"/>
              <a:gd name="T59" fmla="*/ 531 h 580"/>
              <a:gd name="T60" fmla="*/ 128 w 578"/>
              <a:gd name="T61" fmla="*/ 473 h 580"/>
              <a:gd name="T62" fmla="*/ 69 w 578"/>
              <a:gd name="T63" fmla="*/ 397 h 580"/>
              <a:gd name="T64" fmla="*/ 9 w 578"/>
              <a:gd name="T65" fmla="*/ 366 h 580"/>
              <a:gd name="T66" fmla="*/ 44 w 578"/>
              <a:gd name="T67" fmla="*/ 306 h 580"/>
              <a:gd name="T68" fmla="*/ 56 w 578"/>
              <a:gd name="T69" fmla="*/ 211 h 580"/>
              <a:gd name="T70" fmla="*/ 27 w 578"/>
              <a:gd name="T71" fmla="*/ 161 h 580"/>
              <a:gd name="T72" fmla="*/ 69 w 578"/>
              <a:gd name="T73" fmla="*/ 99 h 580"/>
              <a:gd name="T74" fmla="*/ 139 w 578"/>
              <a:gd name="T75" fmla="*/ 97 h 580"/>
              <a:gd name="T76" fmla="*/ 159 w 578"/>
              <a:gd name="T77" fmla="*/ 29 h 580"/>
              <a:gd name="T78" fmla="*/ 267 w 578"/>
              <a:gd name="T7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8" h="580">
                <a:moveTo>
                  <a:pt x="289" y="170"/>
                </a:moveTo>
                <a:lnTo>
                  <a:pt x="260" y="174"/>
                </a:lnTo>
                <a:lnTo>
                  <a:pt x="232" y="186"/>
                </a:lnTo>
                <a:lnTo>
                  <a:pt x="209" y="201"/>
                </a:lnTo>
                <a:lnTo>
                  <a:pt x="190" y="225"/>
                </a:lnTo>
                <a:lnTo>
                  <a:pt x="176" y="252"/>
                </a:lnTo>
                <a:lnTo>
                  <a:pt x="170" y="283"/>
                </a:lnTo>
                <a:lnTo>
                  <a:pt x="172" y="314"/>
                </a:lnTo>
                <a:lnTo>
                  <a:pt x="182" y="341"/>
                </a:lnTo>
                <a:lnTo>
                  <a:pt x="199" y="366"/>
                </a:lnTo>
                <a:lnTo>
                  <a:pt x="223" y="388"/>
                </a:lnTo>
                <a:lnTo>
                  <a:pt x="252" y="401"/>
                </a:lnTo>
                <a:lnTo>
                  <a:pt x="289" y="407"/>
                </a:lnTo>
                <a:lnTo>
                  <a:pt x="318" y="403"/>
                </a:lnTo>
                <a:lnTo>
                  <a:pt x="345" y="393"/>
                </a:lnTo>
                <a:lnTo>
                  <a:pt x="368" y="376"/>
                </a:lnTo>
                <a:lnTo>
                  <a:pt x="388" y="355"/>
                </a:lnTo>
                <a:lnTo>
                  <a:pt x="401" y="327"/>
                </a:lnTo>
                <a:lnTo>
                  <a:pt x="407" y="294"/>
                </a:lnTo>
                <a:lnTo>
                  <a:pt x="405" y="265"/>
                </a:lnTo>
                <a:lnTo>
                  <a:pt x="393" y="236"/>
                </a:lnTo>
                <a:lnTo>
                  <a:pt x="378" y="211"/>
                </a:lnTo>
                <a:lnTo>
                  <a:pt x="355" y="192"/>
                </a:lnTo>
                <a:lnTo>
                  <a:pt x="326" y="176"/>
                </a:lnTo>
                <a:lnTo>
                  <a:pt x="289" y="170"/>
                </a:lnTo>
                <a:close/>
                <a:moveTo>
                  <a:pt x="267" y="0"/>
                </a:moveTo>
                <a:lnTo>
                  <a:pt x="271" y="46"/>
                </a:lnTo>
                <a:lnTo>
                  <a:pt x="289" y="44"/>
                </a:lnTo>
                <a:lnTo>
                  <a:pt x="327" y="48"/>
                </a:lnTo>
                <a:lnTo>
                  <a:pt x="366" y="58"/>
                </a:lnTo>
                <a:lnTo>
                  <a:pt x="380" y="13"/>
                </a:lnTo>
                <a:lnTo>
                  <a:pt x="417" y="29"/>
                </a:lnTo>
                <a:lnTo>
                  <a:pt x="450" y="48"/>
                </a:lnTo>
                <a:lnTo>
                  <a:pt x="479" y="69"/>
                </a:lnTo>
                <a:lnTo>
                  <a:pt x="448" y="104"/>
                </a:lnTo>
                <a:lnTo>
                  <a:pt x="481" y="139"/>
                </a:lnTo>
                <a:lnTo>
                  <a:pt x="508" y="180"/>
                </a:lnTo>
                <a:lnTo>
                  <a:pt x="549" y="159"/>
                </a:lnTo>
                <a:lnTo>
                  <a:pt x="568" y="213"/>
                </a:lnTo>
                <a:lnTo>
                  <a:pt x="578" y="269"/>
                </a:lnTo>
                <a:lnTo>
                  <a:pt x="533" y="271"/>
                </a:lnTo>
                <a:lnTo>
                  <a:pt x="531" y="320"/>
                </a:lnTo>
                <a:lnTo>
                  <a:pt x="520" y="366"/>
                </a:lnTo>
                <a:lnTo>
                  <a:pt x="564" y="382"/>
                </a:lnTo>
                <a:lnTo>
                  <a:pt x="549" y="417"/>
                </a:lnTo>
                <a:lnTo>
                  <a:pt x="531" y="450"/>
                </a:lnTo>
                <a:lnTo>
                  <a:pt x="508" y="479"/>
                </a:lnTo>
                <a:lnTo>
                  <a:pt x="473" y="450"/>
                </a:lnTo>
                <a:lnTo>
                  <a:pt x="438" y="483"/>
                </a:lnTo>
                <a:lnTo>
                  <a:pt x="397" y="508"/>
                </a:lnTo>
                <a:lnTo>
                  <a:pt x="419" y="549"/>
                </a:lnTo>
                <a:lnTo>
                  <a:pt x="366" y="570"/>
                </a:lnTo>
                <a:lnTo>
                  <a:pt x="308" y="580"/>
                </a:lnTo>
                <a:lnTo>
                  <a:pt x="306" y="533"/>
                </a:lnTo>
                <a:lnTo>
                  <a:pt x="289" y="533"/>
                </a:lnTo>
                <a:lnTo>
                  <a:pt x="250" y="531"/>
                </a:lnTo>
                <a:lnTo>
                  <a:pt x="211" y="521"/>
                </a:lnTo>
                <a:lnTo>
                  <a:pt x="197" y="564"/>
                </a:lnTo>
                <a:lnTo>
                  <a:pt x="161" y="551"/>
                </a:lnTo>
                <a:lnTo>
                  <a:pt x="128" y="531"/>
                </a:lnTo>
                <a:lnTo>
                  <a:pt x="99" y="508"/>
                </a:lnTo>
                <a:lnTo>
                  <a:pt x="128" y="473"/>
                </a:lnTo>
                <a:lnTo>
                  <a:pt x="95" y="438"/>
                </a:lnTo>
                <a:lnTo>
                  <a:pt x="69" y="397"/>
                </a:lnTo>
                <a:lnTo>
                  <a:pt x="29" y="419"/>
                </a:lnTo>
                <a:lnTo>
                  <a:pt x="9" y="366"/>
                </a:lnTo>
                <a:lnTo>
                  <a:pt x="0" y="310"/>
                </a:lnTo>
                <a:lnTo>
                  <a:pt x="44" y="306"/>
                </a:lnTo>
                <a:lnTo>
                  <a:pt x="46" y="260"/>
                </a:lnTo>
                <a:lnTo>
                  <a:pt x="56" y="211"/>
                </a:lnTo>
                <a:lnTo>
                  <a:pt x="13" y="197"/>
                </a:lnTo>
                <a:lnTo>
                  <a:pt x="27" y="161"/>
                </a:lnTo>
                <a:lnTo>
                  <a:pt x="46" y="128"/>
                </a:lnTo>
                <a:lnTo>
                  <a:pt x="69" y="99"/>
                </a:lnTo>
                <a:lnTo>
                  <a:pt x="104" y="130"/>
                </a:lnTo>
                <a:lnTo>
                  <a:pt x="139" y="97"/>
                </a:lnTo>
                <a:lnTo>
                  <a:pt x="180" y="71"/>
                </a:lnTo>
                <a:lnTo>
                  <a:pt x="159" y="29"/>
                </a:lnTo>
                <a:lnTo>
                  <a:pt x="211" y="9"/>
                </a:lnTo>
                <a:lnTo>
                  <a:pt x="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83" tIns="8514" rIns="16983" bIns="8514" rtlCol="0" anchor="ctr"/>
          <a:lstStyle/>
          <a:p>
            <a:pPr algn="ctr"/>
            <a:endParaRPr lang="es-SV" sz="900">
              <a:latin typeface="Calibri Light" panose="020F0302020204030204" pitchFamily="34" charset="0"/>
            </a:endParaRPr>
          </a:p>
        </p:txBody>
      </p:sp>
      <p:sp>
        <p:nvSpPr>
          <p:cNvPr id="53" name="Freeform 2700"/>
          <p:cNvSpPr>
            <a:spLocks noChangeAspect="1" noEditPoints="1"/>
          </p:cNvSpPr>
          <p:nvPr/>
        </p:nvSpPr>
        <p:spPr bwMode="auto">
          <a:xfrm>
            <a:off x="6395861" y="3779471"/>
            <a:ext cx="1042688" cy="1055349"/>
          </a:xfrm>
          <a:custGeom>
            <a:avLst/>
            <a:gdLst>
              <a:gd name="T0" fmla="*/ 163 w 328"/>
              <a:gd name="T1" fmla="*/ 95 h 332"/>
              <a:gd name="T2" fmla="*/ 134 w 328"/>
              <a:gd name="T3" fmla="*/ 101 h 332"/>
              <a:gd name="T4" fmla="*/ 113 w 328"/>
              <a:gd name="T5" fmla="*/ 117 h 332"/>
              <a:gd name="T6" fmla="*/ 97 w 328"/>
              <a:gd name="T7" fmla="*/ 138 h 332"/>
              <a:gd name="T8" fmla="*/ 91 w 328"/>
              <a:gd name="T9" fmla="*/ 165 h 332"/>
              <a:gd name="T10" fmla="*/ 97 w 328"/>
              <a:gd name="T11" fmla="*/ 192 h 332"/>
              <a:gd name="T12" fmla="*/ 113 w 328"/>
              <a:gd name="T13" fmla="*/ 216 h 332"/>
              <a:gd name="T14" fmla="*/ 134 w 328"/>
              <a:gd name="T15" fmla="*/ 231 h 332"/>
              <a:gd name="T16" fmla="*/ 163 w 328"/>
              <a:gd name="T17" fmla="*/ 237 h 332"/>
              <a:gd name="T18" fmla="*/ 190 w 328"/>
              <a:gd name="T19" fmla="*/ 231 h 332"/>
              <a:gd name="T20" fmla="*/ 212 w 328"/>
              <a:gd name="T21" fmla="*/ 216 h 332"/>
              <a:gd name="T22" fmla="*/ 227 w 328"/>
              <a:gd name="T23" fmla="*/ 192 h 332"/>
              <a:gd name="T24" fmla="*/ 233 w 328"/>
              <a:gd name="T25" fmla="*/ 165 h 332"/>
              <a:gd name="T26" fmla="*/ 227 w 328"/>
              <a:gd name="T27" fmla="*/ 138 h 332"/>
              <a:gd name="T28" fmla="*/ 212 w 328"/>
              <a:gd name="T29" fmla="*/ 117 h 332"/>
              <a:gd name="T30" fmla="*/ 190 w 328"/>
              <a:gd name="T31" fmla="*/ 101 h 332"/>
              <a:gd name="T32" fmla="*/ 163 w 328"/>
              <a:gd name="T33" fmla="*/ 95 h 332"/>
              <a:gd name="T34" fmla="*/ 163 w 328"/>
              <a:gd name="T35" fmla="*/ 0 h 332"/>
              <a:gd name="T36" fmla="*/ 163 w 328"/>
              <a:gd name="T37" fmla="*/ 49 h 332"/>
              <a:gd name="T38" fmla="*/ 188 w 328"/>
              <a:gd name="T39" fmla="*/ 53 h 332"/>
              <a:gd name="T40" fmla="*/ 214 w 328"/>
              <a:gd name="T41" fmla="*/ 60 h 332"/>
              <a:gd name="T42" fmla="*/ 235 w 328"/>
              <a:gd name="T43" fmla="*/ 16 h 332"/>
              <a:gd name="T44" fmla="*/ 266 w 328"/>
              <a:gd name="T45" fmla="*/ 35 h 332"/>
              <a:gd name="T46" fmla="*/ 293 w 328"/>
              <a:gd name="T47" fmla="*/ 62 h 332"/>
              <a:gd name="T48" fmla="*/ 252 w 328"/>
              <a:gd name="T49" fmla="*/ 93 h 332"/>
              <a:gd name="T50" fmla="*/ 268 w 328"/>
              <a:gd name="T51" fmla="*/ 115 h 332"/>
              <a:gd name="T52" fmla="*/ 276 w 328"/>
              <a:gd name="T53" fmla="*/ 140 h 332"/>
              <a:gd name="T54" fmla="*/ 324 w 328"/>
              <a:gd name="T55" fmla="*/ 128 h 332"/>
              <a:gd name="T56" fmla="*/ 328 w 328"/>
              <a:gd name="T57" fmla="*/ 165 h 332"/>
              <a:gd name="T58" fmla="*/ 324 w 328"/>
              <a:gd name="T59" fmla="*/ 202 h 332"/>
              <a:gd name="T60" fmla="*/ 276 w 328"/>
              <a:gd name="T61" fmla="*/ 192 h 332"/>
              <a:gd name="T62" fmla="*/ 268 w 328"/>
              <a:gd name="T63" fmla="*/ 216 h 332"/>
              <a:gd name="T64" fmla="*/ 252 w 328"/>
              <a:gd name="T65" fmla="*/ 239 h 332"/>
              <a:gd name="T66" fmla="*/ 293 w 328"/>
              <a:gd name="T67" fmla="*/ 270 h 332"/>
              <a:gd name="T68" fmla="*/ 266 w 328"/>
              <a:gd name="T69" fmla="*/ 295 h 332"/>
              <a:gd name="T70" fmla="*/ 235 w 328"/>
              <a:gd name="T71" fmla="*/ 316 h 332"/>
              <a:gd name="T72" fmla="*/ 214 w 328"/>
              <a:gd name="T73" fmla="*/ 270 h 332"/>
              <a:gd name="T74" fmla="*/ 188 w 328"/>
              <a:gd name="T75" fmla="*/ 280 h 332"/>
              <a:gd name="T76" fmla="*/ 163 w 328"/>
              <a:gd name="T77" fmla="*/ 282 h 332"/>
              <a:gd name="T78" fmla="*/ 163 w 328"/>
              <a:gd name="T79" fmla="*/ 332 h 332"/>
              <a:gd name="T80" fmla="*/ 124 w 328"/>
              <a:gd name="T81" fmla="*/ 328 h 332"/>
              <a:gd name="T82" fmla="*/ 89 w 328"/>
              <a:gd name="T83" fmla="*/ 316 h 332"/>
              <a:gd name="T84" fmla="*/ 111 w 328"/>
              <a:gd name="T85" fmla="*/ 270 h 332"/>
              <a:gd name="T86" fmla="*/ 89 w 328"/>
              <a:gd name="T87" fmla="*/ 256 h 332"/>
              <a:gd name="T88" fmla="*/ 72 w 328"/>
              <a:gd name="T89" fmla="*/ 239 h 332"/>
              <a:gd name="T90" fmla="*/ 33 w 328"/>
              <a:gd name="T91" fmla="*/ 270 h 332"/>
              <a:gd name="T92" fmla="*/ 12 w 328"/>
              <a:gd name="T93" fmla="*/ 239 h 332"/>
              <a:gd name="T94" fmla="*/ 0 w 328"/>
              <a:gd name="T95" fmla="*/ 202 h 332"/>
              <a:gd name="T96" fmla="*/ 49 w 328"/>
              <a:gd name="T97" fmla="*/ 192 h 332"/>
              <a:gd name="T98" fmla="*/ 47 w 328"/>
              <a:gd name="T99" fmla="*/ 179 h 332"/>
              <a:gd name="T100" fmla="*/ 45 w 328"/>
              <a:gd name="T101" fmla="*/ 165 h 332"/>
              <a:gd name="T102" fmla="*/ 47 w 328"/>
              <a:gd name="T103" fmla="*/ 152 h 332"/>
              <a:gd name="T104" fmla="*/ 49 w 328"/>
              <a:gd name="T105" fmla="*/ 140 h 332"/>
              <a:gd name="T106" fmla="*/ 0 w 328"/>
              <a:gd name="T107" fmla="*/ 128 h 332"/>
              <a:gd name="T108" fmla="*/ 12 w 328"/>
              <a:gd name="T109" fmla="*/ 93 h 332"/>
              <a:gd name="T110" fmla="*/ 33 w 328"/>
              <a:gd name="T111" fmla="*/ 62 h 332"/>
              <a:gd name="T112" fmla="*/ 72 w 328"/>
              <a:gd name="T113" fmla="*/ 93 h 332"/>
              <a:gd name="T114" fmla="*/ 89 w 328"/>
              <a:gd name="T115" fmla="*/ 74 h 332"/>
              <a:gd name="T116" fmla="*/ 111 w 328"/>
              <a:gd name="T117" fmla="*/ 60 h 332"/>
              <a:gd name="T118" fmla="*/ 89 w 328"/>
              <a:gd name="T119" fmla="*/ 16 h 332"/>
              <a:gd name="T120" fmla="*/ 124 w 328"/>
              <a:gd name="T121" fmla="*/ 4 h 332"/>
              <a:gd name="T122" fmla="*/ 163 w 328"/>
              <a:gd name="T123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8" h="332">
                <a:moveTo>
                  <a:pt x="163" y="95"/>
                </a:moveTo>
                <a:lnTo>
                  <a:pt x="134" y="101"/>
                </a:lnTo>
                <a:lnTo>
                  <a:pt x="113" y="117"/>
                </a:lnTo>
                <a:lnTo>
                  <a:pt x="97" y="138"/>
                </a:lnTo>
                <a:lnTo>
                  <a:pt x="91" y="165"/>
                </a:lnTo>
                <a:lnTo>
                  <a:pt x="97" y="192"/>
                </a:lnTo>
                <a:lnTo>
                  <a:pt x="113" y="216"/>
                </a:lnTo>
                <a:lnTo>
                  <a:pt x="134" y="231"/>
                </a:lnTo>
                <a:lnTo>
                  <a:pt x="163" y="237"/>
                </a:lnTo>
                <a:lnTo>
                  <a:pt x="190" y="231"/>
                </a:lnTo>
                <a:lnTo>
                  <a:pt x="212" y="216"/>
                </a:lnTo>
                <a:lnTo>
                  <a:pt x="227" y="192"/>
                </a:lnTo>
                <a:lnTo>
                  <a:pt x="233" y="165"/>
                </a:lnTo>
                <a:lnTo>
                  <a:pt x="227" y="138"/>
                </a:lnTo>
                <a:lnTo>
                  <a:pt x="212" y="117"/>
                </a:lnTo>
                <a:lnTo>
                  <a:pt x="190" y="101"/>
                </a:lnTo>
                <a:lnTo>
                  <a:pt x="163" y="95"/>
                </a:lnTo>
                <a:close/>
                <a:moveTo>
                  <a:pt x="163" y="0"/>
                </a:moveTo>
                <a:lnTo>
                  <a:pt x="163" y="49"/>
                </a:lnTo>
                <a:lnTo>
                  <a:pt x="188" y="53"/>
                </a:lnTo>
                <a:lnTo>
                  <a:pt x="214" y="60"/>
                </a:lnTo>
                <a:lnTo>
                  <a:pt x="235" y="16"/>
                </a:lnTo>
                <a:lnTo>
                  <a:pt x="266" y="35"/>
                </a:lnTo>
                <a:lnTo>
                  <a:pt x="293" y="62"/>
                </a:lnTo>
                <a:lnTo>
                  <a:pt x="252" y="93"/>
                </a:lnTo>
                <a:lnTo>
                  <a:pt x="268" y="115"/>
                </a:lnTo>
                <a:lnTo>
                  <a:pt x="276" y="140"/>
                </a:lnTo>
                <a:lnTo>
                  <a:pt x="324" y="128"/>
                </a:lnTo>
                <a:lnTo>
                  <a:pt x="328" y="165"/>
                </a:lnTo>
                <a:lnTo>
                  <a:pt x="324" y="202"/>
                </a:lnTo>
                <a:lnTo>
                  <a:pt x="276" y="192"/>
                </a:lnTo>
                <a:lnTo>
                  <a:pt x="268" y="216"/>
                </a:lnTo>
                <a:lnTo>
                  <a:pt x="252" y="239"/>
                </a:lnTo>
                <a:lnTo>
                  <a:pt x="293" y="270"/>
                </a:lnTo>
                <a:lnTo>
                  <a:pt x="266" y="295"/>
                </a:lnTo>
                <a:lnTo>
                  <a:pt x="235" y="316"/>
                </a:lnTo>
                <a:lnTo>
                  <a:pt x="214" y="270"/>
                </a:lnTo>
                <a:lnTo>
                  <a:pt x="188" y="280"/>
                </a:lnTo>
                <a:lnTo>
                  <a:pt x="163" y="282"/>
                </a:lnTo>
                <a:lnTo>
                  <a:pt x="163" y="332"/>
                </a:lnTo>
                <a:lnTo>
                  <a:pt x="124" y="328"/>
                </a:lnTo>
                <a:lnTo>
                  <a:pt x="89" y="316"/>
                </a:lnTo>
                <a:lnTo>
                  <a:pt x="111" y="270"/>
                </a:lnTo>
                <a:lnTo>
                  <a:pt x="89" y="256"/>
                </a:lnTo>
                <a:lnTo>
                  <a:pt x="72" y="239"/>
                </a:lnTo>
                <a:lnTo>
                  <a:pt x="33" y="270"/>
                </a:lnTo>
                <a:lnTo>
                  <a:pt x="12" y="239"/>
                </a:lnTo>
                <a:lnTo>
                  <a:pt x="0" y="202"/>
                </a:lnTo>
                <a:lnTo>
                  <a:pt x="49" y="192"/>
                </a:lnTo>
                <a:lnTo>
                  <a:pt x="47" y="179"/>
                </a:lnTo>
                <a:lnTo>
                  <a:pt x="45" y="165"/>
                </a:lnTo>
                <a:lnTo>
                  <a:pt x="47" y="152"/>
                </a:lnTo>
                <a:lnTo>
                  <a:pt x="49" y="140"/>
                </a:lnTo>
                <a:lnTo>
                  <a:pt x="0" y="128"/>
                </a:lnTo>
                <a:lnTo>
                  <a:pt x="12" y="93"/>
                </a:lnTo>
                <a:lnTo>
                  <a:pt x="33" y="62"/>
                </a:lnTo>
                <a:lnTo>
                  <a:pt x="72" y="93"/>
                </a:lnTo>
                <a:lnTo>
                  <a:pt x="89" y="74"/>
                </a:lnTo>
                <a:lnTo>
                  <a:pt x="111" y="60"/>
                </a:lnTo>
                <a:lnTo>
                  <a:pt x="89" y="16"/>
                </a:lnTo>
                <a:lnTo>
                  <a:pt x="124" y="4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921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83" tIns="8514" rIns="16983" bIns="8514" rtlCol="0" anchor="ctr"/>
          <a:lstStyle/>
          <a:p>
            <a:pPr algn="ctr"/>
            <a:endParaRPr lang="es-SV" sz="900">
              <a:latin typeface="Calibri Light" panose="020F0302020204030204" pitchFamily="34" charset="0"/>
            </a:endParaRPr>
          </a:p>
        </p:txBody>
      </p:sp>
      <p:sp>
        <p:nvSpPr>
          <p:cNvPr id="56" name="Freeform 2691"/>
          <p:cNvSpPr>
            <a:spLocks noChangeAspect="1" noEditPoints="1"/>
          </p:cNvSpPr>
          <p:nvPr/>
        </p:nvSpPr>
        <p:spPr bwMode="auto">
          <a:xfrm>
            <a:off x="8537987" y="3782171"/>
            <a:ext cx="971996" cy="975310"/>
          </a:xfrm>
          <a:custGeom>
            <a:avLst/>
            <a:gdLst>
              <a:gd name="T0" fmla="*/ 260 w 578"/>
              <a:gd name="T1" fmla="*/ 174 h 580"/>
              <a:gd name="T2" fmla="*/ 209 w 578"/>
              <a:gd name="T3" fmla="*/ 201 h 580"/>
              <a:gd name="T4" fmla="*/ 176 w 578"/>
              <a:gd name="T5" fmla="*/ 252 h 580"/>
              <a:gd name="T6" fmla="*/ 172 w 578"/>
              <a:gd name="T7" fmla="*/ 314 h 580"/>
              <a:gd name="T8" fmla="*/ 199 w 578"/>
              <a:gd name="T9" fmla="*/ 366 h 580"/>
              <a:gd name="T10" fmla="*/ 252 w 578"/>
              <a:gd name="T11" fmla="*/ 401 h 580"/>
              <a:gd name="T12" fmla="*/ 318 w 578"/>
              <a:gd name="T13" fmla="*/ 403 h 580"/>
              <a:gd name="T14" fmla="*/ 368 w 578"/>
              <a:gd name="T15" fmla="*/ 376 h 580"/>
              <a:gd name="T16" fmla="*/ 401 w 578"/>
              <a:gd name="T17" fmla="*/ 327 h 580"/>
              <a:gd name="T18" fmla="*/ 405 w 578"/>
              <a:gd name="T19" fmla="*/ 265 h 580"/>
              <a:gd name="T20" fmla="*/ 378 w 578"/>
              <a:gd name="T21" fmla="*/ 211 h 580"/>
              <a:gd name="T22" fmla="*/ 326 w 578"/>
              <a:gd name="T23" fmla="*/ 176 h 580"/>
              <a:gd name="T24" fmla="*/ 267 w 578"/>
              <a:gd name="T25" fmla="*/ 0 h 580"/>
              <a:gd name="T26" fmla="*/ 289 w 578"/>
              <a:gd name="T27" fmla="*/ 44 h 580"/>
              <a:gd name="T28" fmla="*/ 366 w 578"/>
              <a:gd name="T29" fmla="*/ 58 h 580"/>
              <a:gd name="T30" fmla="*/ 417 w 578"/>
              <a:gd name="T31" fmla="*/ 29 h 580"/>
              <a:gd name="T32" fmla="*/ 479 w 578"/>
              <a:gd name="T33" fmla="*/ 69 h 580"/>
              <a:gd name="T34" fmla="*/ 481 w 578"/>
              <a:gd name="T35" fmla="*/ 139 h 580"/>
              <a:gd name="T36" fmla="*/ 549 w 578"/>
              <a:gd name="T37" fmla="*/ 159 h 580"/>
              <a:gd name="T38" fmla="*/ 578 w 578"/>
              <a:gd name="T39" fmla="*/ 269 h 580"/>
              <a:gd name="T40" fmla="*/ 531 w 578"/>
              <a:gd name="T41" fmla="*/ 320 h 580"/>
              <a:gd name="T42" fmla="*/ 564 w 578"/>
              <a:gd name="T43" fmla="*/ 382 h 580"/>
              <a:gd name="T44" fmla="*/ 531 w 578"/>
              <a:gd name="T45" fmla="*/ 450 h 580"/>
              <a:gd name="T46" fmla="*/ 473 w 578"/>
              <a:gd name="T47" fmla="*/ 450 h 580"/>
              <a:gd name="T48" fmla="*/ 397 w 578"/>
              <a:gd name="T49" fmla="*/ 508 h 580"/>
              <a:gd name="T50" fmla="*/ 366 w 578"/>
              <a:gd name="T51" fmla="*/ 570 h 580"/>
              <a:gd name="T52" fmla="*/ 306 w 578"/>
              <a:gd name="T53" fmla="*/ 533 h 580"/>
              <a:gd name="T54" fmla="*/ 250 w 578"/>
              <a:gd name="T55" fmla="*/ 531 h 580"/>
              <a:gd name="T56" fmla="*/ 197 w 578"/>
              <a:gd name="T57" fmla="*/ 564 h 580"/>
              <a:gd name="T58" fmla="*/ 128 w 578"/>
              <a:gd name="T59" fmla="*/ 531 h 580"/>
              <a:gd name="T60" fmla="*/ 128 w 578"/>
              <a:gd name="T61" fmla="*/ 473 h 580"/>
              <a:gd name="T62" fmla="*/ 69 w 578"/>
              <a:gd name="T63" fmla="*/ 397 h 580"/>
              <a:gd name="T64" fmla="*/ 9 w 578"/>
              <a:gd name="T65" fmla="*/ 366 h 580"/>
              <a:gd name="T66" fmla="*/ 44 w 578"/>
              <a:gd name="T67" fmla="*/ 306 h 580"/>
              <a:gd name="T68" fmla="*/ 56 w 578"/>
              <a:gd name="T69" fmla="*/ 211 h 580"/>
              <a:gd name="T70" fmla="*/ 27 w 578"/>
              <a:gd name="T71" fmla="*/ 161 h 580"/>
              <a:gd name="T72" fmla="*/ 69 w 578"/>
              <a:gd name="T73" fmla="*/ 99 h 580"/>
              <a:gd name="T74" fmla="*/ 139 w 578"/>
              <a:gd name="T75" fmla="*/ 97 h 580"/>
              <a:gd name="T76" fmla="*/ 159 w 578"/>
              <a:gd name="T77" fmla="*/ 29 h 580"/>
              <a:gd name="T78" fmla="*/ 267 w 578"/>
              <a:gd name="T7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8" h="580">
                <a:moveTo>
                  <a:pt x="289" y="170"/>
                </a:moveTo>
                <a:lnTo>
                  <a:pt x="260" y="174"/>
                </a:lnTo>
                <a:lnTo>
                  <a:pt x="232" y="186"/>
                </a:lnTo>
                <a:lnTo>
                  <a:pt x="209" y="201"/>
                </a:lnTo>
                <a:lnTo>
                  <a:pt x="190" y="225"/>
                </a:lnTo>
                <a:lnTo>
                  <a:pt x="176" y="252"/>
                </a:lnTo>
                <a:lnTo>
                  <a:pt x="170" y="283"/>
                </a:lnTo>
                <a:lnTo>
                  <a:pt x="172" y="314"/>
                </a:lnTo>
                <a:lnTo>
                  <a:pt x="182" y="341"/>
                </a:lnTo>
                <a:lnTo>
                  <a:pt x="199" y="366"/>
                </a:lnTo>
                <a:lnTo>
                  <a:pt x="223" y="388"/>
                </a:lnTo>
                <a:lnTo>
                  <a:pt x="252" y="401"/>
                </a:lnTo>
                <a:lnTo>
                  <a:pt x="289" y="407"/>
                </a:lnTo>
                <a:lnTo>
                  <a:pt x="318" y="403"/>
                </a:lnTo>
                <a:lnTo>
                  <a:pt x="345" y="393"/>
                </a:lnTo>
                <a:lnTo>
                  <a:pt x="368" y="376"/>
                </a:lnTo>
                <a:lnTo>
                  <a:pt x="388" y="355"/>
                </a:lnTo>
                <a:lnTo>
                  <a:pt x="401" y="327"/>
                </a:lnTo>
                <a:lnTo>
                  <a:pt x="407" y="294"/>
                </a:lnTo>
                <a:lnTo>
                  <a:pt x="405" y="265"/>
                </a:lnTo>
                <a:lnTo>
                  <a:pt x="393" y="236"/>
                </a:lnTo>
                <a:lnTo>
                  <a:pt x="378" y="211"/>
                </a:lnTo>
                <a:lnTo>
                  <a:pt x="355" y="192"/>
                </a:lnTo>
                <a:lnTo>
                  <a:pt x="326" y="176"/>
                </a:lnTo>
                <a:lnTo>
                  <a:pt x="289" y="170"/>
                </a:lnTo>
                <a:close/>
                <a:moveTo>
                  <a:pt x="267" y="0"/>
                </a:moveTo>
                <a:lnTo>
                  <a:pt x="271" y="46"/>
                </a:lnTo>
                <a:lnTo>
                  <a:pt x="289" y="44"/>
                </a:lnTo>
                <a:lnTo>
                  <a:pt x="327" y="48"/>
                </a:lnTo>
                <a:lnTo>
                  <a:pt x="366" y="58"/>
                </a:lnTo>
                <a:lnTo>
                  <a:pt x="380" y="13"/>
                </a:lnTo>
                <a:lnTo>
                  <a:pt x="417" y="29"/>
                </a:lnTo>
                <a:lnTo>
                  <a:pt x="450" y="48"/>
                </a:lnTo>
                <a:lnTo>
                  <a:pt x="479" y="69"/>
                </a:lnTo>
                <a:lnTo>
                  <a:pt x="448" y="104"/>
                </a:lnTo>
                <a:lnTo>
                  <a:pt x="481" y="139"/>
                </a:lnTo>
                <a:lnTo>
                  <a:pt x="508" y="180"/>
                </a:lnTo>
                <a:lnTo>
                  <a:pt x="549" y="159"/>
                </a:lnTo>
                <a:lnTo>
                  <a:pt x="568" y="213"/>
                </a:lnTo>
                <a:lnTo>
                  <a:pt x="578" y="269"/>
                </a:lnTo>
                <a:lnTo>
                  <a:pt x="533" y="271"/>
                </a:lnTo>
                <a:lnTo>
                  <a:pt x="531" y="320"/>
                </a:lnTo>
                <a:lnTo>
                  <a:pt x="520" y="366"/>
                </a:lnTo>
                <a:lnTo>
                  <a:pt x="564" y="382"/>
                </a:lnTo>
                <a:lnTo>
                  <a:pt x="549" y="417"/>
                </a:lnTo>
                <a:lnTo>
                  <a:pt x="531" y="450"/>
                </a:lnTo>
                <a:lnTo>
                  <a:pt x="508" y="479"/>
                </a:lnTo>
                <a:lnTo>
                  <a:pt x="473" y="450"/>
                </a:lnTo>
                <a:lnTo>
                  <a:pt x="438" y="483"/>
                </a:lnTo>
                <a:lnTo>
                  <a:pt x="397" y="508"/>
                </a:lnTo>
                <a:lnTo>
                  <a:pt x="419" y="549"/>
                </a:lnTo>
                <a:lnTo>
                  <a:pt x="366" y="570"/>
                </a:lnTo>
                <a:lnTo>
                  <a:pt x="308" y="580"/>
                </a:lnTo>
                <a:lnTo>
                  <a:pt x="306" y="533"/>
                </a:lnTo>
                <a:lnTo>
                  <a:pt x="289" y="533"/>
                </a:lnTo>
                <a:lnTo>
                  <a:pt x="250" y="531"/>
                </a:lnTo>
                <a:lnTo>
                  <a:pt x="211" y="521"/>
                </a:lnTo>
                <a:lnTo>
                  <a:pt x="197" y="564"/>
                </a:lnTo>
                <a:lnTo>
                  <a:pt x="161" y="551"/>
                </a:lnTo>
                <a:lnTo>
                  <a:pt x="128" y="531"/>
                </a:lnTo>
                <a:lnTo>
                  <a:pt x="99" y="508"/>
                </a:lnTo>
                <a:lnTo>
                  <a:pt x="128" y="473"/>
                </a:lnTo>
                <a:lnTo>
                  <a:pt x="95" y="438"/>
                </a:lnTo>
                <a:lnTo>
                  <a:pt x="69" y="397"/>
                </a:lnTo>
                <a:lnTo>
                  <a:pt x="29" y="419"/>
                </a:lnTo>
                <a:lnTo>
                  <a:pt x="9" y="366"/>
                </a:lnTo>
                <a:lnTo>
                  <a:pt x="0" y="310"/>
                </a:lnTo>
                <a:lnTo>
                  <a:pt x="44" y="306"/>
                </a:lnTo>
                <a:lnTo>
                  <a:pt x="46" y="260"/>
                </a:lnTo>
                <a:lnTo>
                  <a:pt x="56" y="211"/>
                </a:lnTo>
                <a:lnTo>
                  <a:pt x="13" y="197"/>
                </a:lnTo>
                <a:lnTo>
                  <a:pt x="27" y="161"/>
                </a:lnTo>
                <a:lnTo>
                  <a:pt x="46" y="128"/>
                </a:lnTo>
                <a:lnTo>
                  <a:pt x="69" y="99"/>
                </a:lnTo>
                <a:lnTo>
                  <a:pt x="104" y="130"/>
                </a:lnTo>
                <a:lnTo>
                  <a:pt x="139" y="97"/>
                </a:lnTo>
                <a:lnTo>
                  <a:pt x="180" y="71"/>
                </a:lnTo>
                <a:lnTo>
                  <a:pt x="159" y="29"/>
                </a:lnTo>
                <a:lnTo>
                  <a:pt x="211" y="9"/>
                </a:lnTo>
                <a:lnTo>
                  <a:pt x="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83" tIns="8514" rIns="16983" bIns="8514" rtlCol="0" anchor="ctr"/>
          <a:lstStyle/>
          <a:p>
            <a:pPr algn="ctr"/>
            <a:endParaRPr lang="es-SV" sz="900">
              <a:latin typeface="Calibri Light" panose="020F0302020204030204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2539962" y="954011"/>
            <a:ext cx="7168813" cy="429285"/>
          </a:xfrm>
        </p:spPr>
        <p:txBody>
          <a:bodyPr>
            <a:normAutofit/>
          </a:bodyPr>
          <a:lstStyle/>
          <a:p>
            <a:r>
              <a:rPr lang="tr-TR" sz="1500" dirty="0">
                <a:solidFill>
                  <a:schemeClr val="bg1"/>
                </a:solidFill>
                <a:latin typeface="Oswald Regular" panose="02000503000000000000" pitchFamily="2" charset="-94"/>
              </a:rPr>
              <a:t>Meslek seçmek hayat biçimini seçmek demektir.</a:t>
            </a:r>
            <a:endParaRPr lang="es-SV" sz="1500" dirty="0">
              <a:solidFill>
                <a:schemeClr val="bg1"/>
              </a:solidFill>
              <a:latin typeface="Oswald Regular" panose="02000503000000000000" pitchFamily="2" charset="-94"/>
            </a:endParaRPr>
          </a:p>
          <a:p>
            <a:endParaRPr lang="es-SV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UYGUN MESLEK SEÇİMİ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1"/>
          <p:cNvSpPr/>
          <p:nvPr/>
        </p:nvSpPr>
        <p:spPr>
          <a:xfrm>
            <a:off x="1300733" y="2647366"/>
            <a:ext cx="851539" cy="39902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Oswald" panose="020B0604020202020204" charset="0"/>
                <a:ea typeface="Segoe UI" panose="020B0502040204020203" pitchFamily="34" charset="0"/>
                <a:cs typeface="Helvetica" panose="020B0604020202020204" pitchFamily="34" charset="0"/>
              </a:rPr>
              <a:t>01</a:t>
            </a:r>
          </a:p>
        </p:txBody>
      </p:sp>
      <p:sp>
        <p:nvSpPr>
          <p:cNvPr id="29" name="Textbox 1"/>
          <p:cNvSpPr/>
          <p:nvPr/>
        </p:nvSpPr>
        <p:spPr>
          <a:xfrm>
            <a:off x="2074146" y="5012497"/>
            <a:ext cx="851539" cy="39902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Oswald" panose="020B0604020202020204" charset="0"/>
                <a:ea typeface="Segoe UI" panose="020B0502040204020203" pitchFamily="34" charset="0"/>
                <a:cs typeface="Helvetica" panose="020B0604020202020204" pitchFamily="34" charset="0"/>
              </a:rPr>
              <a:t>02</a:t>
            </a:r>
          </a:p>
        </p:txBody>
      </p:sp>
      <p:sp>
        <p:nvSpPr>
          <p:cNvPr id="27" name="Textbox 1"/>
          <p:cNvSpPr/>
          <p:nvPr/>
        </p:nvSpPr>
        <p:spPr>
          <a:xfrm>
            <a:off x="0" y="2925492"/>
            <a:ext cx="1991451" cy="194944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>
              <a:lnSpc>
                <a:spcPct val="125000"/>
              </a:lnSpc>
            </a:pPr>
            <a:r>
              <a:rPr lang="tr-TR" sz="1750" b="1" dirty="0">
                <a:solidFill>
                  <a:schemeClr val="accent1"/>
                </a:solidFill>
                <a:latin typeface="Oswald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KENDİNİ TANIMA</a:t>
            </a:r>
            <a:endParaRPr lang="en-US" sz="1750" b="1" dirty="0">
              <a:solidFill>
                <a:schemeClr val="accent1"/>
              </a:solidFill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-94"/>
              </a:rPr>
              <a:t>Ben nasıl biriyim?</a:t>
            </a: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-94"/>
              </a:rPr>
              <a:t>Karakterim nasıl?</a:t>
            </a: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-94"/>
              </a:rPr>
              <a:t>Davranış ve alışkanlıklarım nelerdir? </a:t>
            </a: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-94"/>
              </a:rPr>
              <a:t>Neleri yapmaktan hoşlanırım? 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31" name="Textbox 1"/>
          <p:cNvSpPr/>
          <p:nvPr/>
        </p:nvSpPr>
        <p:spPr>
          <a:xfrm>
            <a:off x="483618" y="5524096"/>
            <a:ext cx="3022678" cy="122809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>
              <a:lnSpc>
                <a:spcPct val="125000"/>
              </a:lnSpc>
            </a:pPr>
            <a:r>
              <a:rPr lang="tr-TR" sz="1750" b="1" dirty="0">
                <a:solidFill>
                  <a:schemeClr val="accent2"/>
                </a:solidFill>
                <a:latin typeface="Oswald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MESLEKLERİ TANIMA</a:t>
            </a:r>
            <a:endParaRPr lang="en-US" sz="1750" b="1" dirty="0">
              <a:solidFill>
                <a:schemeClr val="accent2"/>
              </a:solidFill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0"/>
                <a:ea typeface="Segoe UI" panose="020B0502040204020203" pitchFamily="34" charset="0"/>
                <a:cs typeface="Segoe UI" panose="020B0502040204020203" pitchFamily="34" charset="0"/>
              </a:rPr>
              <a:t>Mesleğin olumlu ve olumsuz yönleri nelerdir? </a:t>
            </a: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0"/>
                <a:ea typeface="Segoe UI" panose="020B0502040204020203" pitchFamily="34" charset="0"/>
                <a:cs typeface="Segoe UI" panose="020B0502040204020203" pitchFamily="34" charset="0"/>
              </a:rPr>
              <a:t>Kazanç durumu nedir? </a:t>
            </a: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0"/>
                <a:ea typeface="Segoe UI" panose="020B0502040204020203" pitchFamily="34" charset="0"/>
                <a:cs typeface="Segoe UI" panose="020B0502040204020203" pitchFamily="34" charset="0"/>
              </a:rPr>
              <a:t>Meslekte ilerleme olanakları nasıl? </a:t>
            </a: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0"/>
                <a:ea typeface="Segoe UI" panose="020B0502040204020203" pitchFamily="34" charset="0"/>
                <a:cs typeface="Segoe UI" panose="020B0502040204020203" pitchFamily="34" charset="0"/>
              </a:rPr>
              <a:t>Mesleğe giriş koşulları nelerdir?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32" name="Textbox 1"/>
          <p:cNvSpPr/>
          <p:nvPr/>
        </p:nvSpPr>
        <p:spPr>
          <a:xfrm>
            <a:off x="5510734" y="5177410"/>
            <a:ext cx="851539" cy="39902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  <a:latin typeface="Oswald" panose="020B0604020202020204" charset="0"/>
                <a:ea typeface="Segoe UI" panose="020B0502040204020203" pitchFamily="34" charset="0"/>
                <a:cs typeface="Helvetica" panose="020B0604020202020204" pitchFamily="34" charset="0"/>
              </a:rPr>
              <a:t>04</a:t>
            </a:r>
          </a:p>
        </p:txBody>
      </p:sp>
      <p:sp>
        <p:nvSpPr>
          <p:cNvPr id="33" name="Textbox 1"/>
          <p:cNvSpPr/>
          <p:nvPr/>
        </p:nvSpPr>
        <p:spPr>
          <a:xfrm>
            <a:off x="3684603" y="5631228"/>
            <a:ext cx="3232602" cy="118000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>
              <a:lnSpc>
                <a:spcPct val="125000"/>
              </a:lnSpc>
            </a:pPr>
            <a:r>
              <a:rPr lang="tr-TR" sz="1750" b="1" dirty="0">
                <a:solidFill>
                  <a:schemeClr val="accent4"/>
                </a:solidFill>
                <a:latin typeface="Oswald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EDİNDİĞİ BİLGİLERİ DEĞERLENDİRME</a:t>
            </a:r>
            <a:endParaRPr lang="en-US" sz="1750" b="1" dirty="0">
              <a:solidFill>
                <a:schemeClr val="accent4"/>
              </a:solidFill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25000"/>
              </a:lnSpc>
            </a:pPr>
            <a:r>
              <a:rPr lang="tr-TR" sz="1000" b="1" dirty="0">
                <a:solidFill>
                  <a:schemeClr val="bg1">
                    <a:lumMod val="95000"/>
                  </a:schemeClr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Kendi ilgi yetenek ve istidatları ile mesleğin özellikleri ve eğitim imkanları değerlendirilir. </a:t>
            </a:r>
            <a:endParaRPr lang="en-US" sz="1000" b="1" dirty="0">
              <a:solidFill>
                <a:schemeClr val="bg1">
                  <a:lumMod val="95000"/>
                </a:schemeClr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6599067" y="1676211"/>
            <a:ext cx="851539" cy="39902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Oswald" panose="020B0604020202020204" charset="0"/>
                <a:ea typeface="Segoe UI" panose="020B0502040204020203" pitchFamily="34" charset="0"/>
                <a:cs typeface="Helvetica" panose="020B0604020202020204" pitchFamily="34" charset="0"/>
              </a:rPr>
              <a:t>03</a:t>
            </a:r>
          </a:p>
        </p:txBody>
      </p:sp>
      <p:sp>
        <p:nvSpPr>
          <p:cNvPr id="35" name="Textbox 1"/>
          <p:cNvSpPr/>
          <p:nvPr/>
        </p:nvSpPr>
        <p:spPr>
          <a:xfrm>
            <a:off x="7016063" y="1320552"/>
            <a:ext cx="2679824" cy="228608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tr-TR" sz="1750" b="1" dirty="0">
                <a:solidFill>
                  <a:schemeClr val="accent5"/>
                </a:solidFill>
                <a:latin typeface="Oswald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MESLEKİ EĞİTİM YERLERİ HAKKINDA BİLGİ ALMA</a:t>
            </a:r>
            <a:endParaRPr lang="en-US" sz="1750" b="1" dirty="0">
              <a:solidFill>
                <a:schemeClr val="accent5"/>
              </a:solidFill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tr-TR" sz="1000" b="1" dirty="0">
                <a:solidFill>
                  <a:schemeClr val="bg1"/>
                </a:solidFill>
                <a:latin typeface="PT Sans" panose="020B0604020202020204" charset="0"/>
                <a:ea typeface="Segoe UI" panose="020B0502040204020203" pitchFamily="34" charset="0"/>
                <a:cs typeface="Segoe UI" panose="020B0502040204020203" pitchFamily="34" charset="0"/>
              </a:rPr>
              <a:t>Mesleki Eğitim yerleri nerelerdir?</a:t>
            </a:r>
          </a:p>
          <a:p>
            <a:pPr>
              <a:lnSpc>
                <a:spcPct val="125000"/>
              </a:lnSpc>
            </a:pPr>
            <a:r>
              <a:rPr lang="tr-TR" sz="1000" b="1" noProof="1">
                <a:solidFill>
                  <a:schemeClr val="bg1"/>
                </a:solidFill>
                <a:latin typeface="PT Sans" panose="020B0604020202020204" charset="0"/>
                <a:ea typeface="Microsoft Himalaya" panose="01010100010101010101" pitchFamily="2" charset="0"/>
                <a:cs typeface="Arial" panose="020B0604020202020204" pitchFamily="34" charset="0"/>
              </a:rPr>
              <a:t>Üniversiteler ve meslek liseleri dışında meslek edinilebilecek kurumlar var mı?</a:t>
            </a:r>
          </a:p>
          <a:p>
            <a:pPr>
              <a:lnSpc>
                <a:spcPct val="125000"/>
              </a:lnSpc>
            </a:pPr>
            <a:r>
              <a:rPr lang="tr-TR" sz="1000" b="1" noProof="1">
                <a:solidFill>
                  <a:schemeClr val="bg1"/>
                </a:solidFill>
                <a:latin typeface="PT Sans" panose="020B0604020202020204" charset="0"/>
                <a:ea typeface="Microsoft Himalaya" panose="01010100010101010101" pitchFamily="2" charset="0"/>
                <a:cs typeface="Arial" panose="020B0604020202020204" pitchFamily="34" charset="0"/>
              </a:rPr>
              <a:t>Eğitimler ücretli mi? Ücretsiz mi?</a:t>
            </a:r>
          </a:p>
          <a:p>
            <a:pPr>
              <a:lnSpc>
                <a:spcPct val="125000"/>
              </a:lnSpc>
            </a:pPr>
            <a:r>
              <a:rPr lang="tr-TR" sz="1000" b="1" noProof="1">
                <a:solidFill>
                  <a:schemeClr val="bg1"/>
                </a:solidFill>
                <a:latin typeface="PT Sans" panose="020B0604020202020204" charset="0"/>
                <a:ea typeface="Microsoft Himalaya" panose="01010100010101010101" pitchFamily="2" charset="0"/>
                <a:cs typeface="Arial" panose="020B0604020202020204" pitchFamily="34" charset="0"/>
              </a:rPr>
              <a:t>Meslek değiştirmek isteyenler nereye başvurmalı?</a:t>
            </a:r>
            <a:endParaRPr lang="es-MX" sz="1000" b="1" noProof="1">
              <a:solidFill>
                <a:schemeClr val="bg1"/>
              </a:solidFill>
              <a:latin typeface="PT Sans" panose="020B0604020202020204" charset="0"/>
              <a:ea typeface="Microsoft Himalaya" panose="01010100010101010101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1"/>
          <p:cNvSpPr/>
          <p:nvPr/>
        </p:nvSpPr>
        <p:spPr>
          <a:xfrm>
            <a:off x="8292253" y="6032961"/>
            <a:ext cx="851539" cy="39902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Oswald" panose="020B0604020202020204" charset="0"/>
                <a:ea typeface="Segoe UI" panose="020B0502040204020203" pitchFamily="34" charset="0"/>
                <a:cs typeface="Helvetica" panose="020B0604020202020204" pitchFamily="34" charset="0"/>
              </a:rPr>
              <a:t>05</a:t>
            </a:r>
          </a:p>
        </p:txBody>
      </p:sp>
      <p:sp>
        <p:nvSpPr>
          <p:cNvPr id="37" name="Textbox 1"/>
          <p:cNvSpPr/>
          <p:nvPr/>
        </p:nvSpPr>
        <p:spPr>
          <a:xfrm>
            <a:off x="8731802" y="5642470"/>
            <a:ext cx="3487703" cy="118000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tr-TR" sz="1750" b="1" dirty="0">
                <a:solidFill>
                  <a:schemeClr val="accent2"/>
                </a:solidFill>
                <a:latin typeface="Oswald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KARAR VERDİĞİ MESLEĞE UYGUN EĞİTİM ALMA</a:t>
            </a:r>
            <a:endParaRPr lang="en-US" sz="1750" b="1" dirty="0">
              <a:solidFill>
                <a:schemeClr val="accent2"/>
              </a:solidFill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tr-TR" sz="1000" b="1" dirty="0">
                <a:solidFill>
                  <a:schemeClr val="bg1">
                    <a:lumMod val="95000"/>
                  </a:schemeClr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Hangi mesleğe ulaşmak istediğine karar veren birey buna uygun mesleki eğitim kurumu ile irtibata geçer.</a:t>
            </a:r>
            <a:endParaRPr lang="en-US" sz="1000" b="1" dirty="0">
              <a:solidFill>
                <a:schemeClr val="bg1">
                  <a:lumMod val="95000"/>
                </a:schemeClr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3" name="Textbox 1"/>
          <p:cNvSpPr/>
          <p:nvPr/>
        </p:nvSpPr>
        <p:spPr>
          <a:xfrm>
            <a:off x="9644744" y="3471801"/>
            <a:ext cx="851539" cy="39902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Oswald" panose="020B0604020202020204" charset="0"/>
                <a:ea typeface="Segoe UI" panose="020B0502040204020203" pitchFamily="34" charset="0"/>
                <a:cs typeface="Helvetica" panose="020B0604020202020204" pitchFamily="34" charset="0"/>
              </a:rPr>
              <a:t>06</a:t>
            </a:r>
          </a:p>
        </p:txBody>
      </p:sp>
      <p:sp>
        <p:nvSpPr>
          <p:cNvPr id="44" name="Textbox 1"/>
          <p:cNvSpPr/>
          <p:nvPr/>
        </p:nvSpPr>
        <p:spPr>
          <a:xfrm>
            <a:off x="10151965" y="3289675"/>
            <a:ext cx="1931143" cy="175708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tr-TR" sz="1750" b="1" dirty="0">
                <a:solidFill>
                  <a:schemeClr val="accent1"/>
                </a:solidFill>
                <a:latin typeface="Oswald" panose="020B0604020202020204" charset="0"/>
                <a:ea typeface="Roboto" panose="02000000000000000000" pitchFamily="2" charset="0"/>
                <a:cs typeface="Roboto" panose="02000000000000000000" pitchFamily="2" charset="0"/>
              </a:rPr>
              <a:t>MESLEK SAHİBİ OLMA</a:t>
            </a:r>
            <a:endParaRPr lang="en-US" sz="1750" b="1" dirty="0">
              <a:solidFill>
                <a:schemeClr val="accent1"/>
              </a:solidFill>
              <a:latin typeface="Oswald" panose="020B060402020202020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tr-TR" sz="1000" b="1" dirty="0">
                <a:solidFill>
                  <a:schemeClr val="bg1">
                    <a:lumMod val="95000"/>
                  </a:schemeClr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İlgili eğitim kurumundan gerekli eğitimi alan birey artık meslek sahibidir. </a:t>
            </a:r>
          </a:p>
          <a:p>
            <a:pPr>
              <a:lnSpc>
                <a:spcPct val="125000"/>
              </a:lnSpc>
            </a:pPr>
            <a:r>
              <a:rPr lang="tr-TR" sz="1000" b="1" dirty="0">
                <a:solidFill>
                  <a:schemeClr val="bg1">
                    <a:lumMod val="95000"/>
                  </a:schemeClr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Bu meslekte istihdam edilmek için iş arayabilir</a:t>
            </a:r>
            <a:r>
              <a:rPr lang="tr-TR" sz="900" b="1" dirty="0">
                <a:solidFill>
                  <a:schemeClr val="bg1">
                    <a:lumMod val="95000"/>
                  </a:schemeClr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900" b="1" dirty="0">
              <a:solidFill>
                <a:schemeClr val="bg1">
                  <a:lumMod val="95000"/>
                </a:schemeClr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975" y="144015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 p14:bounceEnd="7143">
                                          <p:cBhvr>
                                            <p:cTn id="36" dur="12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 p14:bounceEnd="7143">
                                          <p:cBhvr>
                                            <p:cTn id="38" dur="12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 p14:bounceEnd="7143">
                                          <p:cBhvr>
                                            <p:cTn id="40" dur="12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 p14:bounceEnd="7143">
                                          <p:cBhvr>
                                            <p:cTn id="42" dur="12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 p14:bounceEnd="7143">
                                          <p:cBhvr>
                                            <p:cTn id="44" dur="12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 p14:bounceEnd="7143">
                                          <p:cBhvr>
                                            <p:cTn id="46" dur="12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46" grpId="0" animBg="1"/>
          <p:bldP spid="46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6" grpId="0" animBg="1"/>
          <p:bldP spid="56" grpId="1" animBg="1"/>
          <p:bldP spid="28" grpId="0"/>
          <p:bldP spid="29" grpId="0"/>
          <p:bldP spid="27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12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12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12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12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12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46" grpId="0" animBg="1"/>
          <p:bldP spid="46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6" grpId="0" animBg="1"/>
          <p:bldP spid="56" grpId="1" animBg="1"/>
          <p:bldP spid="28" grpId="0"/>
          <p:bldP spid="29" grpId="0"/>
          <p:bldP spid="27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43" grpId="0"/>
          <p:bldP spid="4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864712" y="386988"/>
            <a:ext cx="67246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MESLEKİ YÖNELİM </a:t>
            </a:r>
            <a:r>
              <a:rPr lang="tr-TR" altLang="tr-TR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TEST BATARYASININ </a:t>
            </a:r>
            <a:r>
              <a:rPr lang="tr-TR" altLang="tr-TR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KULLANIM AMACI</a:t>
            </a:r>
            <a:endParaRPr lang="tr-TR" altLang="tr-TR" sz="28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998619" y="1749017"/>
            <a:ext cx="9310358" cy="4083050"/>
          </a:xfrm>
        </p:spPr>
        <p:txBody>
          <a:bodyPr>
            <a:normAutofit/>
          </a:bodyPr>
          <a:lstStyle/>
          <a:p>
            <a:pPr marL="625475" indent="-269875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İŞKUR’ a başvuran  kişilerin kendi eğilimleri vasıtasıyla mesleki özelliklerinin tanımlanmasına yardımcı olmak amacıyla danışmanlık hizmetlerinde kullanılmaktadır.  </a:t>
            </a:r>
          </a:p>
          <a:p>
            <a:pPr marL="625475" indent="-269875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Sonuçlar;</a:t>
            </a:r>
          </a:p>
          <a:p>
            <a:pPr marL="1077913" indent="-3556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Açık iş pozisyonlarına yönlendirme</a:t>
            </a:r>
          </a:p>
          <a:p>
            <a:pPr marL="1077913" indent="-3556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Mesleki eğitim kurslarına yönlendirme</a:t>
            </a:r>
          </a:p>
          <a:p>
            <a:pPr marL="1077913" indent="-3556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  meslek seçimine  yardımcı olmak      </a:t>
            </a:r>
          </a:p>
          <a:p>
            <a:pPr>
              <a:defRPr/>
            </a:pPr>
            <a:endParaRPr lang="tr-TR" sz="1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8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29098"/>
              </p:ext>
            </p:extLst>
          </p:nvPr>
        </p:nvGraphicFramePr>
        <p:xfrm>
          <a:off x="2462395" y="2355897"/>
          <a:ext cx="9172575" cy="29416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6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Genel Yetenek Testi</a:t>
                      </a:r>
                      <a:endParaRPr lang="tr-T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(50 Soru- 25 </a:t>
                      </a:r>
                      <a:r>
                        <a:rPr lang="tr-TR" sz="1800" dirty="0" smtClean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dk. )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Mesleki Eğilim Testi</a:t>
                      </a:r>
                      <a:endParaRPr lang="tr-T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(176 Soru-Süre Yok)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Kişilik Testi </a:t>
                      </a:r>
                      <a:endParaRPr lang="tr-T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8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(120 Soru- Süre Yok)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79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Sözel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Sayısal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Şekil Uzay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El-Göz Koordinasyonu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11 meslek alanından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İlk 3 meslek alanı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Duygusal Dengesizlik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Dışa Dönüklük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Açıklık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Uyumluluk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tr-TR" sz="1800" b="1" dirty="0">
                          <a:effectLst/>
                        </a:rPr>
                        <a:t>Sorumluluk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36" name="Rectangle 3"/>
          <p:cNvSpPr>
            <a:spLocks noChangeArrowheads="1"/>
          </p:cNvSpPr>
          <p:nvPr/>
        </p:nvSpPr>
        <p:spPr bwMode="auto">
          <a:xfrm>
            <a:off x="3429364" y="716908"/>
            <a:ext cx="7238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MESLEKİ YÖNELİM </a:t>
            </a:r>
            <a:r>
              <a:rPr lang="tr-TR" altLang="tr-TR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TEST BATARYASI </a:t>
            </a:r>
            <a:endParaRPr lang="tr-TR" altLang="tr-TR" sz="28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(346 Soru, 45 dakika - 1,5 saat sürmektedir)</a:t>
            </a:r>
            <a:endParaRPr lang="tr-TR" altLang="tr-TR" sz="28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1662112" y="205016"/>
            <a:ext cx="8701088" cy="881063"/>
          </a:xfrm>
        </p:spPr>
        <p:txBody>
          <a:bodyPr/>
          <a:lstStyle/>
          <a:p>
            <a:pPr>
              <a:defRPr/>
            </a:pPr>
            <a:r>
              <a:rPr lang="tr-TR" sz="2400" b="1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Genel Yetenek Testi</a:t>
            </a:r>
            <a:endParaRPr lang="tr-TR" sz="2400" b="1" cap="non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idx="1"/>
          </p:nvPr>
        </p:nvSpPr>
        <p:spPr>
          <a:xfrm>
            <a:off x="1959429" y="970344"/>
            <a:ext cx="9932125" cy="52755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Sözel </a:t>
            </a:r>
            <a:r>
              <a:rPr lang="tr-TR" sz="2400" b="1" dirty="0">
                <a:solidFill>
                  <a:schemeClr val="tx1"/>
                </a:solidFill>
              </a:rPr>
              <a:t>Yetenek </a:t>
            </a:r>
            <a:r>
              <a:rPr lang="tr-TR" sz="24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1800" dirty="0" smtClean="0">
                <a:solidFill>
                  <a:schemeClr val="tx1"/>
                </a:solidFill>
              </a:rPr>
              <a:t>Adayın </a:t>
            </a:r>
            <a:r>
              <a:rPr lang="tr-TR" sz="1800" dirty="0">
                <a:solidFill>
                  <a:schemeClr val="tx1"/>
                </a:solidFill>
              </a:rPr>
              <a:t>sözcüklerle akıl yürütebilmesini, genel bilgiyi kullanabilmesini, okuduğunu anlayabilme ve düşüncelerini ifade edebilmesini ölçmeyi amaçlamaktadır.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Sayısal </a:t>
            </a:r>
            <a:r>
              <a:rPr lang="tr-TR" sz="2400" b="1" dirty="0">
                <a:solidFill>
                  <a:schemeClr val="tx1"/>
                </a:solidFill>
              </a:rPr>
              <a:t>Yetenek: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1800" dirty="0">
                <a:solidFill>
                  <a:schemeClr val="tx1"/>
                </a:solidFill>
              </a:rPr>
              <a:t>Adayın sayılarla akıl yürütebilme ve problem çözebilme yeteneğini ölçmeyi amaçlamaktadır.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1800" b="1" dirty="0">
                <a:solidFill>
                  <a:schemeClr val="tx1"/>
                </a:solidFill>
              </a:rPr>
              <a:t>	</a:t>
            </a:r>
            <a:endParaRPr lang="tr-TR" sz="18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b="1" dirty="0">
                <a:solidFill>
                  <a:schemeClr val="tx1"/>
                </a:solidFill>
              </a:rPr>
              <a:t>Şekil-Uzay İlişkisi Kurabilme</a:t>
            </a:r>
            <a:r>
              <a:rPr lang="tr-TR" sz="2400" dirty="0">
                <a:solidFill>
                  <a:schemeClr val="tx1"/>
                </a:solidFill>
              </a:rPr>
              <a:t>: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1800" dirty="0">
                <a:solidFill>
                  <a:schemeClr val="tx1"/>
                </a:solidFill>
              </a:rPr>
              <a:t>Adayın şekiller arasındaki benzerlikleri ve farklılıkları görebilmesini, cisimlerin ve şekillerin rotasyon ve yönlerine ait alacakları durumları gözünde canlandırabilmesini ölçmektedir.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tr-TR" sz="2400" b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b="1" dirty="0">
                <a:solidFill>
                  <a:schemeClr val="tx1"/>
                </a:solidFill>
              </a:rPr>
              <a:t>Göz-El Koordinasyonu</a:t>
            </a:r>
            <a:r>
              <a:rPr lang="tr-TR" sz="2400" dirty="0">
                <a:solidFill>
                  <a:schemeClr val="tx1"/>
                </a:solidFill>
              </a:rPr>
              <a:t>:	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1800" dirty="0">
                <a:solidFill>
                  <a:schemeClr val="tx1"/>
                </a:solidFill>
              </a:rPr>
              <a:t>Adayın el ve gözlerini aynı anda uyumlu kullanabilme ve yön bulabilme becerisini ölçmektedir.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84428" y="712375"/>
            <a:ext cx="8701088" cy="881063"/>
          </a:xfrm>
        </p:spPr>
        <p:txBody>
          <a:bodyPr/>
          <a:lstStyle/>
          <a:p>
            <a:pPr>
              <a:defRPr/>
            </a:pPr>
            <a:r>
              <a:rPr lang="tr-TR" sz="2400" b="1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Mesleki Eğilim/İlgiler </a:t>
            </a:r>
            <a:endParaRPr lang="tr-TR" sz="2400" b="1" cap="non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302012" y="1698171"/>
            <a:ext cx="9265920" cy="3612834"/>
          </a:xfrm>
        </p:spPr>
        <p:txBody>
          <a:bodyPr>
            <a:normAutofit/>
          </a:bodyPr>
          <a:lstStyle/>
          <a:p>
            <a:pPr marL="438912" indent="-320040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Mesleki 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eğilim, bireyin hangi alanlarda hangi faaliyetlerle uğraşmaktan zevk duyacağını belirler.  </a:t>
            </a:r>
          </a:p>
          <a:p>
            <a:pPr marL="438912" indent="-320040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tr-T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Mesleki eğilim yetenekle ilişkilidir. </a:t>
            </a:r>
          </a:p>
          <a:p>
            <a:pPr marL="438912" indent="-320040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tr-T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İlgi duyduğumuz alanlar, çoğunlukla yetenekli olduğumuz alanlardır. </a:t>
            </a:r>
          </a:p>
          <a:p>
            <a:pPr marL="438912" indent="-320040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tr-T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Birey, ilgi duyduğu, hoşlandığı şeyleri severek yapar.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33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844992" y="529812"/>
            <a:ext cx="8701088" cy="881063"/>
          </a:xfrm>
        </p:spPr>
        <p:txBody>
          <a:bodyPr/>
          <a:lstStyle/>
          <a:p>
            <a:pPr>
              <a:defRPr/>
            </a:pPr>
            <a:r>
              <a:rPr lang="tr-TR" sz="2400" b="1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Mesleki Kişilik</a:t>
            </a:r>
            <a:endParaRPr lang="tr-TR" sz="2400" b="1" cap="non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312127" y="1268274"/>
            <a:ext cx="9436600" cy="4766765"/>
          </a:xfrm>
        </p:spPr>
        <p:txBody>
          <a:bodyPr>
            <a:normAutofit/>
          </a:bodyPr>
          <a:lstStyle/>
          <a:p>
            <a:pPr marL="118872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İnsanların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kişilik özellikleri olduğu gibi, mesleklerin/pozisyonların da gerektirdiği kişilik özellikleri vardır.</a:t>
            </a:r>
          </a:p>
          <a:p>
            <a:pPr marL="118872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Mesela finans mesleği analitik, detaylarla çalışmaktan hoşlanan kişilik özelliği gerektirirken;  satış mesleği dışadönük, girişken kişilik özelliklerini gerektirir.</a:t>
            </a:r>
          </a:p>
          <a:p>
            <a:pPr marL="118872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Mesleğin  gerektirdiği kişilik özellikleri ile;  bireyin kişilik özelliklerinin uygunluğu önemlidir.</a:t>
            </a:r>
          </a:p>
          <a:p>
            <a:pPr marL="118872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just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eşleşme ne kadar doğru olursa kişi işini severek yapar;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işinde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başarı ortaya çıkar. Ne kadar yanlış olursa da  birey  işinden nefret ederken;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işinde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başarısızlık ortaya çıkar.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36" y="0"/>
            <a:ext cx="568664" cy="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216</TotalTime>
  <Words>997</Words>
  <Application>Microsoft Office PowerPoint</Application>
  <PresentationFormat>Geniş ekran</PresentationFormat>
  <Paragraphs>172</Paragraphs>
  <Slides>23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Century Gothic</vt:lpstr>
      <vt:lpstr>Helvetica</vt:lpstr>
      <vt:lpstr>Microsoft Himalaya</vt:lpstr>
      <vt:lpstr>Oswald</vt:lpstr>
      <vt:lpstr>Oswald Regular</vt:lpstr>
      <vt:lpstr>PT Sans</vt:lpstr>
      <vt:lpstr>Roboto</vt:lpstr>
      <vt:lpstr>Roboto Light</vt:lpstr>
      <vt:lpstr>Segoe UI</vt:lpstr>
      <vt:lpstr>Symbol</vt:lpstr>
      <vt:lpstr>Times New Roman</vt:lpstr>
      <vt:lpstr>Wingdings</vt:lpstr>
      <vt:lpstr>Wingdings 2</vt:lpstr>
      <vt:lpstr>Wingdings 3</vt:lpstr>
      <vt:lpstr>Duman</vt:lpstr>
      <vt:lpstr>MESLEKİ YÖNELİM TEST BATARYASI</vt:lpstr>
      <vt:lpstr>PowerPoint Sunusu</vt:lpstr>
      <vt:lpstr>PowerPoint Sunusu</vt:lpstr>
      <vt:lpstr>PowerPoint Sunusu</vt:lpstr>
      <vt:lpstr>PowerPoint Sunusu</vt:lpstr>
      <vt:lpstr>PowerPoint Sunusu</vt:lpstr>
      <vt:lpstr>Genel Yetenek Testi</vt:lpstr>
      <vt:lpstr>Mesleki Eğilim/İlgiler </vt:lpstr>
      <vt:lpstr>Mesleki Kişilik</vt:lpstr>
      <vt:lpstr>esube.iskur.gov.tr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Test Sonucunu  İş ve Meslek Danışmanınızdan  Öğrenebilirsiniz.  </vt:lpstr>
    </vt:vector>
  </TitlesOfParts>
  <Company>ISKUR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MESLEKİ YÖNELİM TEST BATARYASI</dc:title>
  <dc:creator>Mustafa KARADEMİR</dc:creator>
  <cp:lastModifiedBy>Çiğdem AKFIRAT</cp:lastModifiedBy>
  <cp:revision>39</cp:revision>
  <dcterms:created xsi:type="dcterms:W3CDTF">2019-12-24T12:47:52Z</dcterms:created>
  <dcterms:modified xsi:type="dcterms:W3CDTF">2020-01-30T06:39:15Z</dcterms:modified>
</cp:coreProperties>
</file>